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  <p:sldMasterId id="2147483684" r:id="rId2"/>
  </p:sldMasterIdLst>
  <p:notesMasterIdLst>
    <p:notesMasterId r:id="rId15"/>
  </p:notesMasterIdLst>
  <p:handoutMasterIdLst>
    <p:handoutMasterId r:id="rId16"/>
  </p:handoutMasterIdLst>
  <p:sldIdLst>
    <p:sldId id="354" r:id="rId3"/>
    <p:sldId id="358" r:id="rId4"/>
    <p:sldId id="359" r:id="rId5"/>
    <p:sldId id="360" r:id="rId6"/>
    <p:sldId id="361" r:id="rId7"/>
    <p:sldId id="362" r:id="rId8"/>
    <p:sldId id="363" r:id="rId9"/>
    <p:sldId id="364" r:id="rId10"/>
    <p:sldId id="365" r:id="rId11"/>
    <p:sldId id="366" r:id="rId12"/>
    <p:sldId id="367" r:id="rId13"/>
    <p:sldId id="368" r:id="rId14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777" userDrawn="1">
          <p15:clr>
            <a:srgbClr val="A4A3A4"/>
          </p15:clr>
        </p15:guide>
        <p15:guide id="2" pos="272" userDrawn="1">
          <p15:clr>
            <a:srgbClr val="A4A3A4"/>
          </p15:clr>
        </p15:guide>
        <p15:guide id="3" orient="horz" pos="981" userDrawn="1">
          <p15:clr>
            <a:srgbClr val="A4A3A4"/>
          </p15:clr>
        </p15:guide>
        <p15:guide id="4" orient="horz" pos="3929" userDrawn="1">
          <p15:clr>
            <a:srgbClr val="A4A3A4"/>
          </p15:clr>
        </p15:guide>
        <p15:guide id="5" pos="408" userDrawn="1">
          <p15:clr>
            <a:srgbClr val="A4A3A4"/>
          </p15:clr>
        </p15:guide>
        <p15:guide id="6" orient="horz" pos="116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Jeffrey Holcomb" initials="" lastIdx="3" clrIdx="0"/>
  <p:cmAuthor id="1" name="Ruchi Sachdev" initials="" lastIdx="8" clrIdx="1"/>
  <p:cmAuthor id="2" name="Sarah Reusché" initials="" lastIdx="13" clrIdx="2"/>
  <p:cmAuthor id="3" name="Nitin Shankar" initials="" lastIdx="6" clrIdx="3"/>
  <p:cmAuthor id="4" name="Kristen Flathman" initials="" lastIdx="1" clrIdx="4"/>
  <p:cmAuthor id="5" name="Ben Schroeter" initials="" lastIdx="0" clrIdx="5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FA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40F9630F-82C1-40B7-BC3A-925EFCFF5E92}">
  <a:tblStyle styleId="{40F9630F-82C1-40B7-BC3A-925EFCFF5E92}" styleName="Table_0">
    <a:wholeTbl>
      <a:tcTxStyle b="off" i="off">
        <a:font>
          <a:latin typeface="Arial"/>
          <a:ea typeface="Arial"/>
          <a:cs typeface="Arial"/>
        </a:font>
        <a:schemeClr val="dk1"/>
      </a:tcTxStyle>
      <a:tcStyle>
        <a:tcBdr>
          <a:left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med" len="med"/>
              <a:tailEnd type="none" w="med" len="med"/>
            </a:ln>
          </a:right>
          <a:top>
            <a:ln w="12700" cap="flat" cmpd="sng">
              <a:solidFill>
                <a:schemeClr val="accent1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12700" cap="flat" cmpd="sng">
              <a:solidFill>
                <a:schemeClr val="accent1"/>
              </a:solidFill>
              <a:prstDash val="solid"/>
              <a:round/>
              <a:headEnd type="none" w="med" len="med"/>
              <a:tailEnd type="none" w="med" len="med"/>
            </a:ln>
          </a:bottom>
          <a:insideH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med" len="med"/>
              <a:tailEnd type="none" w="med" len="med"/>
            </a:ln>
          </a:insideH>
          <a:insideV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med" len="med"/>
              <a:tailEnd type="none" w="med" len="med"/>
            </a:ln>
          </a:insideV>
        </a:tcBdr>
        <a:fill>
          <a:solidFill>
            <a:srgbClr val="FFFFFF">
              <a:alpha val="0"/>
            </a:srgbClr>
          </a:solidFill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 i="off"/>
      <a:tcStyle>
        <a:tcBdr/>
      </a:tcStyle>
    </a:lastCol>
    <a:firstCol>
      <a:tcTxStyle b="on" i="off"/>
      <a:tcStyle>
        <a:tcBdr/>
      </a:tcStyle>
    </a:firstCol>
    <a:lastRow>
      <a:tcTxStyle b="on" i="off"/>
      <a:tcStyle>
        <a:tcBdr>
          <a:top>
            <a:ln w="12700" cap="flat" cmpd="sng">
              <a:solidFill>
                <a:schemeClr val="accent1"/>
              </a:solidFill>
              <a:prstDash val="solid"/>
              <a:round/>
              <a:headEnd type="none" w="med" len="med"/>
              <a:tailEnd type="none" w="med" len="med"/>
            </a:ln>
          </a:top>
        </a:tcBdr>
        <a:fill>
          <a:solidFill>
            <a:srgbClr val="FFFFFF">
              <a:alpha val="0"/>
            </a:srgbClr>
          </a:solidFill>
        </a:fill>
      </a:tcStyle>
    </a:lastRow>
    <a:firstRow>
      <a:tcTxStyle b="on" i="off"/>
      <a:tcStyle>
        <a:tcBdr>
          <a:bottom>
            <a:ln w="12700" cap="flat" cmpd="sng">
              <a:solidFill>
                <a:schemeClr val="accent1"/>
              </a:solidFill>
              <a:prstDash val="solid"/>
              <a:round/>
              <a:headEnd type="none" w="med" len="med"/>
              <a:tailEnd type="none" w="med" len="med"/>
            </a:ln>
          </a:bottom>
        </a:tcBdr>
        <a:fill>
          <a:solidFill>
            <a:srgbClr val="FFFFFF">
              <a:alpha val="0"/>
            </a:srgbClr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494" autoAdjust="0"/>
    <p:restoredTop sz="94360" autoAdjust="0"/>
  </p:normalViewPr>
  <p:slideViewPr>
    <p:cSldViewPr snapToGrid="0" snapToObjects="1">
      <p:cViewPr varScale="1">
        <p:scale>
          <a:sx n="62" d="100"/>
          <a:sy n="62" d="100"/>
        </p:scale>
        <p:origin x="1556" y="56"/>
      </p:cViewPr>
      <p:guideLst>
        <p:guide orient="horz" pos="777"/>
        <p:guide pos="272"/>
        <p:guide orient="horz" pos="981"/>
        <p:guide orient="horz" pos="3929"/>
        <p:guide pos="408"/>
        <p:guide orient="horz" pos="116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3346"/>
    </p:cViewPr>
  </p:sorterViewPr>
  <p:notesViewPr>
    <p:cSldViewPr snapToGrid="0" snapToObjects="1">
      <p:cViewPr varScale="1">
        <p:scale>
          <a:sx n="85" d="100"/>
          <a:sy n="85" d="100"/>
        </p:scale>
        <p:origin x="3804" y="9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commentAuthors" Target="commentAuthors.xml"/><Relationship Id="rId2" Type="http://schemas.openxmlformats.org/officeDocument/2006/relationships/slideMaster" Target="slideMasters/slideMaster2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85CB01-6679-D646-ACB3-8B04B786C15F}" type="datetimeFigureOut">
              <a:rPr lang="en-US" smtClean="0"/>
              <a:t>7/28/2023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AC0F4D-8A6F-1C4A-B6BF-1558431E4F7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406301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 dirty="0"/>
          </a:p>
        </p:txBody>
      </p:sp>
      <p:sp>
        <p:nvSpPr>
          <p:cNvPr id="4" name="Shape 4"/>
          <p:cNvSpPr txBox="1">
            <a:spLocks noGrp="1"/>
          </p:cNvSpPr>
          <p:nvPr>
            <p:ph type="dt" idx="10"/>
          </p:nvPr>
        </p:nvSpPr>
        <p:spPr>
          <a:xfrm>
            <a:off x="3884612" y="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 dirty="0"/>
          </a:p>
        </p:txBody>
      </p:sp>
      <p:sp>
        <p:nvSpPr>
          <p:cNvPr id="5" name="Shape 5"/>
          <p:cNvSpPr>
            <a:spLocks noGrp="1" noRot="1" noChangeAspect="1"/>
          </p:cNvSpPr>
          <p:nvPr>
            <p:ph type="sldImg" idx="3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6" name="Shape 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 dirty="0"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lang="en-US" sz="12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457102709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0" i="0" u="none" strike="noStrike" kern="1200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If this PowerPoint presentation contains mathematical equations, you may need to check that your computer has the following installed:</a:t>
            </a:r>
          </a:p>
          <a:p>
            <a:r>
              <a:rPr lang="en-US" sz="1200" b="0" i="0" u="none" strike="noStrike" kern="1200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1) MathType Plugin</a:t>
            </a:r>
          </a:p>
          <a:p>
            <a:r>
              <a:rPr lang="en-US" sz="1200" b="0" i="0" u="none" strike="noStrike" kern="1200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2) Math Player (free versions available)</a:t>
            </a:r>
          </a:p>
          <a:p>
            <a:r>
              <a:rPr lang="en-US" sz="1200" b="0" i="0" u="none" strike="noStrike" kern="1200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3) NVDA Reader (free versions available)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b="0" i="0" u="none" strike="noStrike" cap="none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</a:t>
            </a:fld>
            <a:endParaRPr lang="en-US" sz="12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6836363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earning Objectives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Title 1"/>
          <p:cNvSpPr txBox="1">
            <a:spLocks noGrp="1"/>
          </p:cNvSpPr>
          <p:nvPr>
            <p:ph type="title"/>
          </p:nvPr>
        </p:nvSpPr>
        <p:spPr>
          <a:xfrm>
            <a:off x="457200" y="215371"/>
            <a:ext cx="8229600" cy="109727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buClr>
                <a:srgbClr val="007FA3"/>
              </a:buClr>
              <a:buFont typeface="Times New Roman"/>
              <a:buNone/>
              <a:defRPr sz="3600" b="1" i="0" u="none" strike="noStrike" cap="none">
                <a:solidFill>
                  <a:srgbClr val="007FA3"/>
                </a:solidFill>
                <a:latin typeface="+mj-lt"/>
                <a:ea typeface="Times New Roman"/>
                <a:cs typeface="Times New Roman"/>
                <a:sym typeface="Times New Roman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xfrm>
            <a:off x="457200" y="1600200"/>
            <a:ext cx="8229600" cy="4525963"/>
          </a:xfrm>
        </p:spPr>
        <p:txBody>
          <a:bodyPr/>
          <a:lstStyle>
            <a:lvl1pPr indent="-255600">
              <a:defRPr sz="2400">
                <a:latin typeface="+mn-lt"/>
              </a:defRPr>
            </a:lvl1pPr>
            <a:lvl2pPr indent="-284400">
              <a:defRPr sz="2400">
                <a:latin typeface="+mn-lt"/>
              </a:defRPr>
            </a:lvl2pPr>
            <a:lvl3pPr indent="-230400">
              <a:defRPr sz="2400">
                <a:latin typeface="+mn-lt"/>
              </a:defRPr>
            </a:lvl3pPr>
            <a:lvl4pPr indent="-230400">
              <a:defRPr sz="2400">
                <a:latin typeface="+mn-lt"/>
              </a:defRPr>
            </a:lvl4pPr>
            <a:lvl5pPr indent="-230400">
              <a:defRPr sz="2400">
                <a:latin typeface="+mn-lt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4696348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igure + Caption"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 txBox="1">
            <a:spLocks noGrp="1"/>
          </p:cNvSpPr>
          <p:nvPr>
            <p:ph type="title"/>
          </p:nvPr>
        </p:nvSpPr>
        <p:spPr>
          <a:xfrm>
            <a:off x="457200" y="215153"/>
            <a:ext cx="8229600" cy="110265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buClr>
                <a:srgbClr val="007FA3"/>
              </a:buClr>
              <a:buFont typeface="Times New Roman"/>
              <a:buNone/>
              <a:defRPr sz="3600" b="1" i="0" u="none" strike="noStrike" cap="none">
                <a:solidFill>
                  <a:srgbClr val="007FA3"/>
                </a:solidFill>
                <a:latin typeface="+mj-lt"/>
                <a:ea typeface="Times New Roman"/>
                <a:cs typeface="Times New Roman"/>
                <a:sym typeface="Times New Roman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 dirty="0"/>
          </a:p>
        </p:txBody>
      </p:sp>
      <p:sp>
        <p:nvSpPr>
          <p:cNvPr id="55" name="Shape 55"/>
          <p:cNvSpPr txBox="1">
            <a:spLocks noGrp="1"/>
          </p:cNvSpPr>
          <p:nvPr>
            <p:ph type="body" idx="1"/>
          </p:nvPr>
        </p:nvSpPr>
        <p:spPr>
          <a:xfrm>
            <a:off x="457200" y="5368160"/>
            <a:ext cx="8229600" cy="916856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 anchorCtr="0"/>
          <a:lstStyle>
            <a:lvl1pPr marL="0" marR="0" lvl="0" indent="0" algn="l" rtl="0">
              <a:spcBef>
                <a:spcPts val="0"/>
              </a:spcBef>
              <a:buClr>
                <a:srgbClr val="007FA3"/>
              </a:buClr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+mn-lt"/>
                <a:ea typeface="Arial"/>
                <a:cs typeface="Arial"/>
                <a:sym typeface="Arial"/>
              </a:defRPr>
            </a:lvl1pPr>
            <a:lvl2pPr marL="0" marR="0" lvl="1" indent="0" algn="l" rtl="0">
              <a:spcBef>
                <a:spcPts val="0"/>
              </a:spcBef>
              <a:buClr>
                <a:srgbClr val="007FA3"/>
              </a:buClr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 rtl="0">
              <a:spcBef>
                <a:spcPts val="0"/>
              </a:spcBef>
              <a:buClr>
                <a:srgbClr val="007FA3"/>
              </a:buClr>
              <a:buFont typeface="Noto Sans Symbols"/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 rtl="0">
              <a:spcBef>
                <a:spcPts val="0"/>
              </a:spcBef>
              <a:buClr>
                <a:srgbClr val="007FA3"/>
              </a:buClr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 rtl="0">
              <a:spcBef>
                <a:spcPts val="0"/>
              </a:spcBef>
              <a:buClr>
                <a:srgbClr val="007FA3"/>
              </a:buClr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 rtl="0">
              <a:spcBef>
                <a:spcPts val="0"/>
              </a:spcBef>
              <a:buClr>
                <a:srgbClr val="007FA3"/>
              </a:buClr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 rtl="0">
              <a:spcBef>
                <a:spcPts val="0"/>
              </a:spcBef>
              <a:buClr>
                <a:srgbClr val="007FA3"/>
              </a:buClr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 rtl="0">
              <a:spcBef>
                <a:spcPts val="0"/>
              </a:spcBef>
              <a:buClr>
                <a:srgbClr val="007FA3"/>
              </a:buClr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 rtl="0">
              <a:spcBef>
                <a:spcPts val="0"/>
              </a:spcBef>
              <a:buClr>
                <a:srgbClr val="007FA3"/>
              </a:buClr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 dirty="0"/>
          </a:p>
        </p:txBody>
      </p:sp>
      <p:sp>
        <p:nvSpPr>
          <p:cNvPr id="56" name="Shape 56"/>
          <p:cNvSpPr txBox="1">
            <a:spLocks noGrp="1"/>
          </p:cNvSpPr>
          <p:nvPr>
            <p:ph type="ftr" idx="11"/>
          </p:nvPr>
        </p:nvSpPr>
        <p:spPr>
          <a:xfrm>
            <a:off x="93969" y="6172200"/>
            <a:ext cx="8595359" cy="2354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 dirty="0"/>
          </a:p>
        </p:txBody>
      </p:sp>
      <p:sp>
        <p:nvSpPr>
          <p:cNvPr id="57" name="Shape 57"/>
          <p:cNvSpPr txBox="1">
            <a:spLocks noGrp="1"/>
          </p:cNvSpPr>
          <p:nvPr>
            <p:ph type="dt" idx="10"/>
          </p:nvPr>
        </p:nvSpPr>
        <p:spPr>
          <a:xfrm>
            <a:off x="6335712" y="113071"/>
            <a:ext cx="2133599" cy="18287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 dirty="0"/>
          </a:p>
        </p:txBody>
      </p:sp>
      <p:sp>
        <p:nvSpPr>
          <p:cNvPr id="58" name="Shape 58"/>
          <p:cNvSpPr txBox="1">
            <a:spLocks noGrp="1"/>
          </p:cNvSpPr>
          <p:nvPr>
            <p:ph type="sldNum" idx="12"/>
          </p:nvPr>
        </p:nvSpPr>
        <p:spPr>
          <a:xfrm>
            <a:off x="8469311" y="113071"/>
            <a:ext cx="551783" cy="18287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lang="en-US" sz="9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5393726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Figure + Caption"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 txBox="1">
            <a:spLocks noGrp="1"/>
          </p:cNvSpPr>
          <p:nvPr>
            <p:ph type="title" hasCustomPrompt="1"/>
          </p:nvPr>
        </p:nvSpPr>
        <p:spPr>
          <a:xfrm>
            <a:off x="457200" y="228600"/>
            <a:ext cx="8229600" cy="10667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buClr>
                <a:srgbClr val="007FA3"/>
              </a:buClr>
              <a:buFont typeface="Times New Roman"/>
              <a:buNone/>
              <a:defRPr sz="3600" b="1" i="0" u="none" strike="noStrike" cap="none">
                <a:solidFill>
                  <a:srgbClr val="007FA3"/>
                </a:solidFill>
                <a:latin typeface="+mj-lt"/>
                <a:ea typeface="Times New Roman"/>
                <a:cs typeface="Times New Roman"/>
                <a:sym typeface="Times New Roman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r>
              <a:rPr lang="en-US" dirty="0"/>
              <a:t>Click to add figure number and title</a:t>
            </a:r>
            <a:endParaRPr dirty="0"/>
          </a:p>
        </p:txBody>
      </p:sp>
      <p:sp>
        <p:nvSpPr>
          <p:cNvPr id="55" name="Shape 55"/>
          <p:cNvSpPr txBox="1">
            <a:spLocks noGrp="1"/>
          </p:cNvSpPr>
          <p:nvPr>
            <p:ph type="body" idx="1" hasCustomPrompt="1"/>
          </p:nvPr>
        </p:nvSpPr>
        <p:spPr>
          <a:xfrm>
            <a:off x="457200" y="5050971"/>
            <a:ext cx="8229600" cy="101836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Clr>
                <a:srgbClr val="007FA3"/>
              </a:buClr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 rtl="0">
              <a:spcBef>
                <a:spcPts val="0"/>
              </a:spcBef>
              <a:buClr>
                <a:srgbClr val="007FA3"/>
              </a:buClr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 rtl="0">
              <a:spcBef>
                <a:spcPts val="0"/>
              </a:spcBef>
              <a:buClr>
                <a:srgbClr val="007FA3"/>
              </a:buClr>
              <a:buFont typeface="Noto Sans Symbols"/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 rtl="0">
              <a:spcBef>
                <a:spcPts val="0"/>
              </a:spcBef>
              <a:buClr>
                <a:srgbClr val="007FA3"/>
              </a:buClr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 rtl="0">
              <a:spcBef>
                <a:spcPts val="0"/>
              </a:spcBef>
              <a:buClr>
                <a:srgbClr val="007FA3"/>
              </a:buClr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 rtl="0">
              <a:spcBef>
                <a:spcPts val="0"/>
              </a:spcBef>
              <a:buClr>
                <a:srgbClr val="007FA3"/>
              </a:buClr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 rtl="0">
              <a:spcBef>
                <a:spcPts val="0"/>
              </a:spcBef>
              <a:buClr>
                <a:srgbClr val="007FA3"/>
              </a:buClr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 rtl="0">
              <a:spcBef>
                <a:spcPts val="0"/>
              </a:spcBef>
              <a:buClr>
                <a:srgbClr val="007FA3"/>
              </a:buClr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 rtl="0">
              <a:spcBef>
                <a:spcPts val="0"/>
              </a:spcBef>
              <a:buClr>
                <a:srgbClr val="007FA3"/>
              </a:buClr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 dirty="0"/>
              <a:t>Click to add caption</a:t>
            </a:r>
            <a:endParaRPr dirty="0"/>
          </a:p>
        </p:txBody>
      </p:sp>
      <p:sp>
        <p:nvSpPr>
          <p:cNvPr id="56" name="Shape 56"/>
          <p:cNvSpPr txBox="1">
            <a:spLocks noGrp="1"/>
          </p:cNvSpPr>
          <p:nvPr>
            <p:ph type="ftr" idx="11"/>
          </p:nvPr>
        </p:nvSpPr>
        <p:spPr>
          <a:xfrm>
            <a:off x="93969" y="6172200"/>
            <a:ext cx="8595359" cy="2354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 dirty="0"/>
          </a:p>
        </p:txBody>
      </p:sp>
      <p:sp>
        <p:nvSpPr>
          <p:cNvPr id="57" name="Shape 57"/>
          <p:cNvSpPr txBox="1">
            <a:spLocks noGrp="1"/>
          </p:cNvSpPr>
          <p:nvPr>
            <p:ph type="dt" idx="10"/>
          </p:nvPr>
        </p:nvSpPr>
        <p:spPr>
          <a:xfrm>
            <a:off x="6335712" y="113071"/>
            <a:ext cx="2133599" cy="18287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 dirty="0"/>
          </a:p>
        </p:txBody>
      </p:sp>
      <p:sp>
        <p:nvSpPr>
          <p:cNvPr id="58" name="Shape 58"/>
          <p:cNvSpPr txBox="1">
            <a:spLocks noGrp="1"/>
          </p:cNvSpPr>
          <p:nvPr>
            <p:ph type="sldNum" idx="12"/>
          </p:nvPr>
        </p:nvSpPr>
        <p:spPr>
          <a:xfrm>
            <a:off x="8469311" y="113071"/>
            <a:ext cx="551783" cy="18287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lang="en-US" sz="9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D3CB993-AC2C-41C5-BFB7-F2499EC1A14C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57200" y="1512888"/>
            <a:ext cx="8232775" cy="3417887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50975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/>
          <p:nvPr/>
        </p:nvSpPr>
        <p:spPr>
          <a:xfrm>
            <a:off x="0" y="0"/>
            <a:ext cx="9144000" cy="3886200"/>
          </a:xfrm>
          <a:prstGeom prst="rect">
            <a:avLst/>
          </a:prstGeom>
          <a:solidFill>
            <a:srgbClr val="007FA3"/>
          </a:solidFill>
          <a:ln w="25400" cap="flat" cmpd="sng">
            <a:solidFill>
              <a:srgbClr val="007FA3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" name="Shape 19"/>
          <p:cNvSpPr txBox="1">
            <a:spLocks noGrp="1"/>
          </p:cNvSpPr>
          <p:nvPr>
            <p:ph type="ctrTitle"/>
          </p:nvPr>
        </p:nvSpPr>
        <p:spPr>
          <a:xfrm>
            <a:off x="685800" y="762000"/>
            <a:ext cx="7772400" cy="283845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buClr>
                <a:schemeClr val="lt1"/>
              </a:buClr>
              <a:buFont typeface="Times New Roman"/>
              <a:buNone/>
              <a:defRPr sz="3600" b="1" i="0" u="none" strike="noStrike" cap="none">
                <a:solidFill>
                  <a:schemeClr val="lt1"/>
                </a:solidFill>
                <a:latin typeface="+mj-lt"/>
                <a:ea typeface="Times New Roman"/>
                <a:cs typeface="Times New Roman"/>
                <a:sym typeface="Times New Roman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 dirty="0"/>
          </a:p>
        </p:txBody>
      </p:sp>
      <p:sp>
        <p:nvSpPr>
          <p:cNvPr id="20" name="Shape 20"/>
          <p:cNvSpPr txBox="1">
            <a:spLocks noGrp="1"/>
          </p:cNvSpPr>
          <p:nvPr>
            <p:ph type="subTitle" idx="1"/>
          </p:nvPr>
        </p:nvSpPr>
        <p:spPr>
          <a:xfrm>
            <a:off x="674687" y="3962400"/>
            <a:ext cx="7794625" cy="1752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Clr>
                <a:srgbClr val="007FA3"/>
              </a:buClr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ctr" rtl="0">
              <a:spcBef>
                <a:spcPts val="600"/>
              </a:spcBef>
              <a:buClr>
                <a:srgbClr val="007FA3"/>
              </a:buClr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ctr" rtl="0">
              <a:spcBef>
                <a:spcPts val="600"/>
              </a:spcBef>
              <a:buClr>
                <a:srgbClr val="007FA3"/>
              </a:buClr>
              <a:buFont typeface="Noto Sans Symbols"/>
              <a:buNone/>
              <a:defRPr sz="16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ctr" rtl="0">
              <a:spcBef>
                <a:spcPts val="600"/>
              </a:spcBef>
              <a:buClr>
                <a:srgbClr val="007FA3"/>
              </a:buClr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ctr" rtl="0">
              <a:spcBef>
                <a:spcPts val="600"/>
              </a:spcBef>
              <a:buClr>
                <a:srgbClr val="007FA3"/>
              </a:buClr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ctr" rtl="0">
              <a:spcBef>
                <a:spcPts val="300"/>
              </a:spcBef>
              <a:buClr>
                <a:srgbClr val="007FA3"/>
              </a:buClr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ctr" rtl="0">
              <a:spcBef>
                <a:spcPts val="300"/>
              </a:spcBef>
              <a:buClr>
                <a:srgbClr val="007FA3"/>
              </a:buClr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ctr" rtl="0">
              <a:spcBef>
                <a:spcPts val="300"/>
              </a:spcBef>
              <a:buClr>
                <a:srgbClr val="007FA3"/>
              </a:buClr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ctr" rtl="0">
              <a:spcBef>
                <a:spcPts val="300"/>
              </a:spcBef>
              <a:buClr>
                <a:srgbClr val="007FA3"/>
              </a:buClr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 dirty="0"/>
          </a:p>
        </p:txBody>
      </p:sp>
      <p:sp>
        <p:nvSpPr>
          <p:cNvPr id="21" name="Shape 21"/>
          <p:cNvSpPr txBox="1">
            <a:spLocks noGrp="1"/>
          </p:cNvSpPr>
          <p:nvPr>
            <p:ph type="ftr" idx="11"/>
          </p:nvPr>
        </p:nvSpPr>
        <p:spPr>
          <a:xfrm>
            <a:off x="93969" y="6172200"/>
            <a:ext cx="8595359" cy="2354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1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22" name="Shape 22"/>
          <p:cNvSpPr txBox="1">
            <a:spLocks noGrp="1"/>
          </p:cNvSpPr>
          <p:nvPr>
            <p:ph type="dt" idx="10"/>
          </p:nvPr>
        </p:nvSpPr>
        <p:spPr>
          <a:xfrm>
            <a:off x="6335712" y="113071"/>
            <a:ext cx="2133599" cy="18287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9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23" name="Shape 23"/>
          <p:cNvSpPr txBox="1">
            <a:spLocks noGrp="1"/>
          </p:cNvSpPr>
          <p:nvPr>
            <p:ph type="sldNum" idx="12"/>
          </p:nvPr>
        </p:nvSpPr>
        <p:spPr>
          <a:xfrm>
            <a:off x="8469311" y="113071"/>
            <a:ext cx="551783" cy="18287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25000"/>
              <a:buFontTx/>
              <a:buNone/>
              <a:tabLst/>
              <a:defRPr/>
            </a:pPr>
            <a:fld id="{00000000-1234-1234-1234-123412341234}" type="slidenum">
              <a:rPr kumimoji="0" lang="en-US" sz="9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Pct val="25000"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86160867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 and Link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/>
          <p:nvPr/>
        </p:nvSpPr>
        <p:spPr>
          <a:xfrm>
            <a:off x="0" y="0"/>
            <a:ext cx="9144000" cy="3886200"/>
          </a:xfrm>
          <a:prstGeom prst="rect">
            <a:avLst/>
          </a:prstGeom>
          <a:solidFill>
            <a:srgbClr val="007FA3"/>
          </a:solidFill>
          <a:ln w="25400" cap="flat" cmpd="sng">
            <a:solidFill>
              <a:srgbClr val="007FA3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" name="Shape 19"/>
          <p:cNvSpPr txBox="1">
            <a:spLocks noGrp="1"/>
          </p:cNvSpPr>
          <p:nvPr>
            <p:ph type="ctrTitle"/>
          </p:nvPr>
        </p:nvSpPr>
        <p:spPr>
          <a:xfrm>
            <a:off x="685800" y="762000"/>
            <a:ext cx="7772400" cy="2838451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buClr>
                <a:schemeClr val="lt1"/>
              </a:buClr>
              <a:buFont typeface="Times New Roman"/>
              <a:buNone/>
              <a:defRPr sz="3600" b="1" i="0" u="none" strike="noStrike" cap="none">
                <a:solidFill>
                  <a:schemeClr val="lt1"/>
                </a:solidFill>
                <a:latin typeface="+mj-lt"/>
                <a:ea typeface="Times New Roman"/>
                <a:cs typeface="Times New Roman"/>
                <a:sym typeface="Times New Roman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 dirty="0"/>
          </a:p>
        </p:txBody>
      </p:sp>
      <p:sp>
        <p:nvSpPr>
          <p:cNvPr id="21" name="Shape 21"/>
          <p:cNvSpPr txBox="1">
            <a:spLocks noGrp="1"/>
          </p:cNvSpPr>
          <p:nvPr>
            <p:ph type="ftr" idx="11"/>
          </p:nvPr>
        </p:nvSpPr>
        <p:spPr>
          <a:xfrm>
            <a:off x="93969" y="6172200"/>
            <a:ext cx="8595359" cy="2354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1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22" name="Shape 22"/>
          <p:cNvSpPr txBox="1">
            <a:spLocks noGrp="1"/>
          </p:cNvSpPr>
          <p:nvPr>
            <p:ph type="dt" idx="10"/>
          </p:nvPr>
        </p:nvSpPr>
        <p:spPr>
          <a:xfrm>
            <a:off x="6335712" y="113071"/>
            <a:ext cx="2133599" cy="18287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9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23" name="Shape 23"/>
          <p:cNvSpPr txBox="1">
            <a:spLocks noGrp="1"/>
          </p:cNvSpPr>
          <p:nvPr>
            <p:ph type="sldNum" idx="12"/>
          </p:nvPr>
        </p:nvSpPr>
        <p:spPr>
          <a:xfrm>
            <a:off x="8469311" y="113071"/>
            <a:ext cx="551783" cy="18287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25000"/>
              <a:buFontTx/>
              <a:buNone/>
              <a:tabLst/>
              <a:defRPr/>
            </a:pPr>
            <a:fld id="{00000000-1234-1234-1234-123412341234}" type="slidenum">
              <a:rPr kumimoji="0" lang="en-US" sz="9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Pct val="25000"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674688" y="3962400"/>
            <a:ext cx="7783512" cy="1752600"/>
          </a:xfrm>
        </p:spPr>
        <p:txBody>
          <a:bodyPr/>
          <a:lstStyle>
            <a:lvl1pPr>
              <a:defRPr sz="2000">
                <a:latin typeface="+mn-lt"/>
              </a:defRPr>
            </a:lvl1pPr>
            <a:lvl2pPr>
              <a:defRPr sz="2000">
                <a:latin typeface="+mn-lt"/>
              </a:defRPr>
            </a:lvl2pPr>
            <a:lvl3pPr>
              <a:defRPr sz="2000">
                <a:latin typeface="+mn-lt"/>
              </a:defRPr>
            </a:lvl3pPr>
            <a:lvl4pPr>
              <a:defRPr sz="2000">
                <a:latin typeface="+mn-lt"/>
              </a:defRPr>
            </a:lvl4pPr>
            <a:lvl5pPr>
              <a:defRPr sz="2000">
                <a:latin typeface="+mn-lt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424969036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Only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 txBox="1">
            <a:spLocks noGrp="1"/>
          </p:cNvSpPr>
          <p:nvPr>
            <p:ph type="title"/>
          </p:nvPr>
        </p:nvSpPr>
        <p:spPr>
          <a:xfrm>
            <a:off x="457200" y="215371"/>
            <a:ext cx="8229600" cy="109727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buClr>
                <a:srgbClr val="007FA3"/>
              </a:buClr>
              <a:buFont typeface="Times New Roman"/>
              <a:buNone/>
              <a:defRPr sz="3600" b="1" i="0" u="none" strike="noStrike" cap="none">
                <a:solidFill>
                  <a:srgbClr val="007FA3"/>
                </a:solidFill>
                <a:latin typeface="+mj-lt"/>
                <a:ea typeface="Times New Roman"/>
                <a:cs typeface="Times New Roman"/>
                <a:sym typeface="Times New Roman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 dirty="0"/>
          </a:p>
        </p:txBody>
      </p:sp>
      <p:sp>
        <p:nvSpPr>
          <p:cNvPr id="76" name="Shape 76"/>
          <p:cNvSpPr txBox="1">
            <a:spLocks noGrp="1"/>
          </p:cNvSpPr>
          <p:nvPr>
            <p:ph type="ftr" idx="11"/>
          </p:nvPr>
        </p:nvSpPr>
        <p:spPr>
          <a:xfrm>
            <a:off x="93969" y="6172200"/>
            <a:ext cx="8595359" cy="2354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 dirty="0"/>
          </a:p>
        </p:txBody>
      </p:sp>
      <p:sp>
        <p:nvSpPr>
          <p:cNvPr id="77" name="Shape 77"/>
          <p:cNvSpPr txBox="1">
            <a:spLocks noGrp="1"/>
          </p:cNvSpPr>
          <p:nvPr>
            <p:ph type="dt" idx="10"/>
          </p:nvPr>
        </p:nvSpPr>
        <p:spPr>
          <a:xfrm>
            <a:off x="6335712" y="113071"/>
            <a:ext cx="2133599" cy="18287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 dirty="0"/>
          </a:p>
        </p:txBody>
      </p:sp>
      <p:sp>
        <p:nvSpPr>
          <p:cNvPr id="78" name="Shape 78"/>
          <p:cNvSpPr txBox="1">
            <a:spLocks noGrp="1"/>
          </p:cNvSpPr>
          <p:nvPr>
            <p:ph type="sldNum" idx="12"/>
          </p:nvPr>
        </p:nvSpPr>
        <p:spPr>
          <a:xfrm>
            <a:off x="8469311" y="113071"/>
            <a:ext cx="551783" cy="18287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9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lang="en-US" sz="900" b="0" i="0" u="none" strike="noStrike" cap="none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hapter Opener"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hape 38"/>
          <p:cNvSpPr txBox="1">
            <a:spLocks noGrp="1"/>
          </p:cNvSpPr>
          <p:nvPr>
            <p:ph type="title"/>
          </p:nvPr>
        </p:nvSpPr>
        <p:spPr>
          <a:xfrm>
            <a:off x="457200" y="215371"/>
            <a:ext cx="8229600" cy="62282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buClr>
                <a:srgbClr val="007FA3"/>
              </a:buClr>
              <a:buFont typeface="Times New Roman"/>
              <a:buNone/>
              <a:defRPr sz="3400" b="1" i="0" u="none" strike="noStrike" cap="none">
                <a:solidFill>
                  <a:srgbClr val="007FA3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body" idx="1"/>
          </p:nvPr>
        </p:nvSpPr>
        <p:spPr>
          <a:xfrm>
            <a:off x="457200" y="816429"/>
            <a:ext cx="8229600" cy="47897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Clr>
                <a:srgbClr val="007FA3"/>
              </a:buClr>
              <a:buFont typeface="Arial"/>
              <a:buNone/>
              <a:defRPr sz="2000" b="0" i="0" u="none" strike="noStrike" cap="none">
                <a:solidFill>
                  <a:srgbClr val="007FA3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 rtl="0">
              <a:spcBef>
                <a:spcPts val="0"/>
              </a:spcBef>
              <a:buClr>
                <a:srgbClr val="007FA3"/>
              </a:buClr>
              <a:buFont typeface="Arial"/>
              <a:buNone/>
              <a:defRPr sz="2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 rtl="0">
              <a:spcBef>
                <a:spcPts val="0"/>
              </a:spcBef>
              <a:buClr>
                <a:srgbClr val="007FA3"/>
              </a:buClr>
              <a:buFont typeface="Noto Sans Symbols"/>
              <a:buNone/>
              <a:defRPr sz="2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 rtl="0">
              <a:spcBef>
                <a:spcPts val="0"/>
              </a:spcBef>
              <a:buClr>
                <a:srgbClr val="007FA3"/>
              </a:buClr>
              <a:buFont typeface="Arial"/>
              <a:buNone/>
              <a:defRPr sz="2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 rtl="0">
              <a:spcBef>
                <a:spcPts val="0"/>
              </a:spcBef>
              <a:buClr>
                <a:srgbClr val="007FA3"/>
              </a:buClr>
              <a:buFont typeface="Arial"/>
              <a:buNone/>
              <a:defRPr sz="2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 rtl="0">
              <a:spcBef>
                <a:spcPts val="0"/>
              </a:spcBef>
              <a:buClr>
                <a:srgbClr val="007FA3"/>
              </a:buClr>
              <a:buFont typeface="Arial"/>
              <a:buNone/>
              <a:defRPr sz="2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 rtl="0">
              <a:spcBef>
                <a:spcPts val="0"/>
              </a:spcBef>
              <a:buClr>
                <a:srgbClr val="007FA3"/>
              </a:buClr>
              <a:buFont typeface="Arial"/>
              <a:buNone/>
              <a:defRPr sz="2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 rtl="0">
              <a:spcBef>
                <a:spcPts val="0"/>
              </a:spcBef>
              <a:buClr>
                <a:srgbClr val="007FA3"/>
              </a:buClr>
              <a:buFont typeface="Arial"/>
              <a:buNone/>
              <a:defRPr sz="2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 rtl="0">
              <a:spcBef>
                <a:spcPts val="0"/>
              </a:spcBef>
              <a:buClr>
                <a:srgbClr val="007FA3"/>
              </a:buClr>
              <a:buFont typeface="Arial"/>
              <a:buNone/>
              <a:defRPr sz="2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0" name="Shape 40"/>
          <p:cNvSpPr txBox="1">
            <a:spLocks noGrp="1"/>
          </p:cNvSpPr>
          <p:nvPr>
            <p:ph type="body" idx="2"/>
          </p:nvPr>
        </p:nvSpPr>
        <p:spPr>
          <a:xfrm>
            <a:off x="5029200" y="1600200"/>
            <a:ext cx="3657600" cy="160019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Clr>
                <a:srgbClr val="007FA3"/>
              </a:buClr>
              <a:buFont typeface="Arial"/>
              <a:buNone/>
              <a:defRPr sz="3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 rtl="0">
              <a:spcBef>
                <a:spcPts val="0"/>
              </a:spcBef>
              <a:buClr>
                <a:srgbClr val="007FA3"/>
              </a:buClr>
              <a:buFont typeface="Arial"/>
              <a:buNone/>
              <a:defRPr sz="4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 rtl="0">
              <a:spcBef>
                <a:spcPts val="0"/>
              </a:spcBef>
              <a:buClr>
                <a:srgbClr val="007FA3"/>
              </a:buClr>
              <a:buFont typeface="Noto Sans Symbols"/>
              <a:buNone/>
              <a:defRPr sz="4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 rtl="0">
              <a:spcBef>
                <a:spcPts val="0"/>
              </a:spcBef>
              <a:buClr>
                <a:srgbClr val="007FA3"/>
              </a:buClr>
              <a:buFont typeface="Arial"/>
              <a:buNone/>
              <a:defRPr sz="4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 rtl="0">
              <a:spcBef>
                <a:spcPts val="0"/>
              </a:spcBef>
              <a:buClr>
                <a:srgbClr val="007FA3"/>
              </a:buClr>
              <a:buFont typeface="Arial"/>
              <a:buNone/>
              <a:defRPr sz="4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 rtl="0">
              <a:spcBef>
                <a:spcPts val="0"/>
              </a:spcBef>
              <a:buClr>
                <a:srgbClr val="007FA3"/>
              </a:buClr>
              <a:buFont typeface="Arial"/>
              <a:buNone/>
              <a:defRPr sz="4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 rtl="0">
              <a:spcBef>
                <a:spcPts val="0"/>
              </a:spcBef>
              <a:buClr>
                <a:srgbClr val="007FA3"/>
              </a:buClr>
              <a:buFont typeface="Arial"/>
              <a:buNone/>
              <a:defRPr sz="4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 rtl="0">
              <a:spcBef>
                <a:spcPts val="0"/>
              </a:spcBef>
              <a:buClr>
                <a:srgbClr val="007FA3"/>
              </a:buClr>
              <a:buFont typeface="Arial"/>
              <a:buNone/>
              <a:defRPr sz="4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 rtl="0">
              <a:spcBef>
                <a:spcPts val="0"/>
              </a:spcBef>
              <a:buClr>
                <a:srgbClr val="007FA3"/>
              </a:buClr>
              <a:buFont typeface="Arial"/>
              <a:buNone/>
              <a:defRPr sz="4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1" name="Shape 41"/>
          <p:cNvSpPr txBox="1">
            <a:spLocks noGrp="1"/>
          </p:cNvSpPr>
          <p:nvPr>
            <p:ph type="body" idx="3"/>
          </p:nvPr>
        </p:nvSpPr>
        <p:spPr>
          <a:xfrm>
            <a:off x="5029200" y="3200400"/>
            <a:ext cx="3657600" cy="29257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Clr>
                <a:srgbClr val="007FA3"/>
              </a:buClr>
              <a:buFont typeface="Arial"/>
              <a:buNone/>
              <a:defRPr sz="2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 rtl="0">
              <a:spcBef>
                <a:spcPts val="0"/>
              </a:spcBef>
              <a:buClr>
                <a:srgbClr val="007FA3"/>
              </a:buClr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 rtl="0">
              <a:spcBef>
                <a:spcPts val="0"/>
              </a:spcBef>
              <a:buClr>
                <a:srgbClr val="007FA3"/>
              </a:buClr>
              <a:buFont typeface="Noto Sans Symbols"/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 rtl="0">
              <a:spcBef>
                <a:spcPts val="0"/>
              </a:spcBef>
              <a:buClr>
                <a:srgbClr val="007FA3"/>
              </a:buClr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 rtl="0">
              <a:spcBef>
                <a:spcPts val="0"/>
              </a:spcBef>
              <a:buClr>
                <a:srgbClr val="007FA3"/>
              </a:buClr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 rtl="0">
              <a:spcBef>
                <a:spcPts val="0"/>
              </a:spcBef>
              <a:buClr>
                <a:srgbClr val="007FA3"/>
              </a:buClr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 rtl="0">
              <a:spcBef>
                <a:spcPts val="0"/>
              </a:spcBef>
              <a:buClr>
                <a:srgbClr val="007FA3"/>
              </a:buClr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 rtl="0">
              <a:spcBef>
                <a:spcPts val="0"/>
              </a:spcBef>
              <a:buClr>
                <a:srgbClr val="007FA3"/>
              </a:buClr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 rtl="0">
              <a:spcBef>
                <a:spcPts val="0"/>
              </a:spcBef>
              <a:buClr>
                <a:srgbClr val="007FA3"/>
              </a:buClr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2" name="Shape 42"/>
          <p:cNvSpPr txBox="1">
            <a:spLocks noGrp="1"/>
          </p:cNvSpPr>
          <p:nvPr>
            <p:ph type="ftr" idx="11"/>
          </p:nvPr>
        </p:nvSpPr>
        <p:spPr>
          <a:xfrm>
            <a:off x="93969" y="6165337"/>
            <a:ext cx="8595359" cy="2354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 dirty="0"/>
          </a:p>
        </p:txBody>
      </p:sp>
      <p:sp>
        <p:nvSpPr>
          <p:cNvPr id="43" name="Shape 43"/>
          <p:cNvSpPr txBox="1">
            <a:spLocks noGrp="1"/>
          </p:cNvSpPr>
          <p:nvPr>
            <p:ph type="dt" idx="10"/>
          </p:nvPr>
        </p:nvSpPr>
        <p:spPr>
          <a:xfrm>
            <a:off x="6335712" y="113071"/>
            <a:ext cx="2133599" cy="18287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 dirty="0"/>
          </a:p>
        </p:txBody>
      </p:sp>
      <p:sp>
        <p:nvSpPr>
          <p:cNvPr id="44" name="Shape 44"/>
          <p:cNvSpPr txBox="1">
            <a:spLocks noGrp="1"/>
          </p:cNvSpPr>
          <p:nvPr>
            <p:ph type="sldNum" idx="12"/>
          </p:nvPr>
        </p:nvSpPr>
        <p:spPr>
          <a:xfrm>
            <a:off x="8469311" y="113071"/>
            <a:ext cx="551783" cy="18287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9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lang="en-US" sz="900" b="0" i="0" u="none" strike="noStrike" cap="none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" name="Shape 39"/>
          <p:cNvSpPr txBox="1">
            <a:spLocks noGrp="1"/>
          </p:cNvSpPr>
          <p:nvPr>
            <p:ph type="body" idx="13"/>
          </p:nvPr>
        </p:nvSpPr>
        <p:spPr>
          <a:xfrm>
            <a:off x="474779" y="1500547"/>
            <a:ext cx="8229600" cy="20515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Clr>
                <a:srgbClr val="007FA3"/>
              </a:buClr>
              <a:buFont typeface="Arial"/>
              <a:buNone/>
              <a:defRPr sz="2000" b="0" i="0" u="none" strike="noStrike" cap="none">
                <a:solidFill>
                  <a:srgbClr val="007FA3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 rtl="0">
              <a:spcBef>
                <a:spcPts val="0"/>
              </a:spcBef>
              <a:buClr>
                <a:srgbClr val="007FA3"/>
              </a:buClr>
              <a:buFont typeface="Arial"/>
              <a:buNone/>
              <a:defRPr sz="2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 rtl="0">
              <a:spcBef>
                <a:spcPts val="0"/>
              </a:spcBef>
              <a:buClr>
                <a:srgbClr val="007FA3"/>
              </a:buClr>
              <a:buFont typeface="Noto Sans Symbols"/>
              <a:buNone/>
              <a:defRPr sz="2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 rtl="0">
              <a:spcBef>
                <a:spcPts val="0"/>
              </a:spcBef>
              <a:buClr>
                <a:srgbClr val="007FA3"/>
              </a:buClr>
              <a:buFont typeface="Arial"/>
              <a:buNone/>
              <a:defRPr sz="2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 rtl="0">
              <a:spcBef>
                <a:spcPts val="0"/>
              </a:spcBef>
              <a:buClr>
                <a:srgbClr val="007FA3"/>
              </a:buClr>
              <a:buFont typeface="Arial"/>
              <a:buNone/>
              <a:defRPr sz="2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 rtl="0">
              <a:spcBef>
                <a:spcPts val="0"/>
              </a:spcBef>
              <a:buClr>
                <a:srgbClr val="007FA3"/>
              </a:buClr>
              <a:buFont typeface="Arial"/>
              <a:buNone/>
              <a:defRPr sz="2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 rtl="0">
              <a:spcBef>
                <a:spcPts val="0"/>
              </a:spcBef>
              <a:buClr>
                <a:srgbClr val="007FA3"/>
              </a:buClr>
              <a:buFont typeface="Arial"/>
              <a:buNone/>
              <a:defRPr sz="2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 rtl="0">
              <a:spcBef>
                <a:spcPts val="0"/>
              </a:spcBef>
              <a:buClr>
                <a:srgbClr val="007FA3"/>
              </a:buClr>
              <a:buFont typeface="Arial"/>
              <a:buNone/>
              <a:defRPr sz="2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 rtl="0">
              <a:spcBef>
                <a:spcPts val="0"/>
              </a:spcBef>
              <a:buClr>
                <a:srgbClr val="007FA3"/>
              </a:buClr>
              <a:buFont typeface="Arial"/>
              <a:buNone/>
              <a:defRPr sz="2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8875223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pter Opener"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hape 38"/>
          <p:cNvSpPr txBox="1">
            <a:spLocks noGrp="1"/>
          </p:cNvSpPr>
          <p:nvPr>
            <p:ph type="title"/>
          </p:nvPr>
        </p:nvSpPr>
        <p:spPr>
          <a:xfrm>
            <a:off x="457200" y="215371"/>
            <a:ext cx="8229600" cy="62282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buClr>
                <a:srgbClr val="007FA3"/>
              </a:buClr>
              <a:buFont typeface="Times New Roman"/>
              <a:buNone/>
              <a:defRPr sz="3600" b="1" i="0" u="none" strike="noStrike" cap="none">
                <a:solidFill>
                  <a:srgbClr val="007FA3"/>
                </a:solidFill>
                <a:latin typeface="+mj-lt"/>
                <a:ea typeface="Times New Roman"/>
                <a:cs typeface="Times New Roman"/>
                <a:sym typeface="Times New Roman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 dirty="0"/>
          </a:p>
        </p:txBody>
      </p:sp>
      <p:sp>
        <p:nvSpPr>
          <p:cNvPr id="39" name="Shape 39"/>
          <p:cNvSpPr txBox="1">
            <a:spLocks noGrp="1"/>
          </p:cNvSpPr>
          <p:nvPr>
            <p:ph type="body" idx="1"/>
          </p:nvPr>
        </p:nvSpPr>
        <p:spPr>
          <a:xfrm>
            <a:off x="457200" y="816429"/>
            <a:ext cx="8229600" cy="47897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Clr>
                <a:srgbClr val="007FA3"/>
              </a:buClr>
              <a:buFont typeface="Arial"/>
              <a:buNone/>
              <a:defRPr sz="2000" b="0" i="0" u="none" strike="noStrike" cap="none">
                <a:solidFill>
                  <a:srgbClr val="007FA3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 rtl="0">
              <a:spcBef>
                <a:spcPts val="0"/>
              </a:spcBef>
              <a:buClr>
                <a:srgbClr val="007FA3"/>
              </a:buClr>
              <a:buFont typeface="Arial"/>
              <a:buNone/>
              <a:defRPr sz="2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 rtl="0">
              <a:spcBef>
                <a:spcPts val="0"/>
              </a:spcBef>
              <a:buClr>
                <a:srgbClr val="007FA3"/>
              </a:buClr>
              <a:buFont typeface="Noto Sans Symbols"/>
              <a:buNone/>
              <a:defRPr sz="2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 rtl="0">
              <a:spcBef>
                <a:spcPts val="0"/>
              </a:spcBef>
              <a:buClr>
                <a:srgbClr val="007FA3"/>
              </a:buClr>
              <a:buFont typeface="Arial"/>
              <a:buNone/>
              <a:defRPr sz="2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 rtl="0">
              <a:spcBef>
                <a:spcPts val="0"/>
              </a:spcBef>
              <a:buClr>
                <a:srgbClr val="007FA3"/>
              </a:buClr>
              <a:buFont typeface="Arial"/>
              <a:buNone/>
              <a:defRPr sz="2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 rtl="0">
              <a:spcBef>
                <a:spcPts val="0"/>
              </a:spcBef>
              <a:buClr>
                <a:srgbClr val="007FA3"/>
              </a:buClr>
              <a:buFont typeface="Arial"/>
              <a:buNone/>
              <a:defRPr sz="2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 rtl="0">
              <a:spcBef>
                <a:spcPts val="0"/>
              </a:spcBef>
              <a:buClr>
                <a:srgbClr val="007FA3"/>
              </a:buClr>
              <a:buFont typeface="Arial"/>
              <a:buNone/>
              <a:defRPr sz="2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 rtl="0">
              <a:spcBef>
                <a:spcPts val="0"/>
              </a:spcBef>
              <a:buClr>
                <a:srgbClr val="007FA3"/>
              </a:buClr>
              <a:buFont typeface="Arial"/>
              <a:buNone/>
              <a:defRPr sz="2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 rtl="0">
              <a:spcBef>
                <a:spcPts val="0"/>
              </a:spcBef>
              <a:buClr>
                <a:srgbClr val="007FA3"/>
              </a:buClr>
              <a:buFont typeface="Arial"/>
              <a:buNone/>
              <a:defRPr sz="2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0" name="Shape 40"/>
          <p:cNvSpPr txBox="1">
            <a:spLocks noGrp="1"/>
          </p:cNvSpPr>
          <p:nvPr>
            <p:ph type="body" idx="2"/>
          </p:nvPr>
        </p:nvSpPr>
        <p:spPr>
          <a:xfrm>
            <a:off x="5029200" y="1600200"/>
            <a:ext cx="3657600" cy="160019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Clr>
                <a:srgbClr val="007FA3"/>
              </a:buClr>
              <a:buFont typeface="Arial"/>
              <a:buNone/>
              <a:defRPr sz="3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 rtl="0">
              <a:spcBef>
                <a:spcPts val="0"/>
              </a:spcBef>
              <a:buClr>
                <a:srgbClr val="007FA3"/>
              </a:buClr>
              <a:buFont typeface="Arial"/>
              <a:buNone/>
              <a:defRPr sz="4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 rtl="0">
              <a:spcBef>
                <a:spcPts val="0"/>
              </a:spcBef>
              <a:buClr>
                <a:srgbClr val="007FA3"/>
              </a:buClr>
              <a:buFont typeface="Noto Sans Symbols"/>
              <a:buNone/>
              <a:defRPr sz="4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 rtl="0">
              <a:spcBef>
                <a:spcPts val="0"/>
              </a:spcBef>
              <a:buClr>
                <a:srgbClr val="007FA3"/>
              </a:buClr>
              <a:buFont typeface="Arial"/>
              <a:buNone/>
              <a:defRPr sz="4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 rtl="0">
              <a:spcBef>
                <a:spcPts val="0"/>
              </a:spcBef>
              <a:buClr>
                <a:srgbClr val="007FA3"/>
              </a:buClr>
              <a:buFont typeface="Arial"/>
              <a:buNone/>
              <a:defRPr sz="4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 rtl="0">
              <a:spcBef>
                <a:spcPts val="0"/>
              </a:spcBef>
              <a:buClr>
                <a:srgbClr val="007FA3"/>
              </a:buClr>
              <a:buFont typeface="Arial"/>
              <a:buNone/>
              <a:defRPr sz="4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 rtl="0">
              <a:spcBef>
                <a:spcPts val="0"/>
              </a:spcBef>
              <a:buClr>
                <a:srgbClr val="007FA3"/>
              </a:buClr>
              <a:buFont typeface="Arial"/>
              <a:buNone/>
              <a:defRPr sz="4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 rtl="0">
              <a:spcBef>
                <a:spcPts val="0"/>
              </a:spcBef>
              <a:buClr>
                <a:srgbClr val="007FA3"/>
              </a:buClr>
              <a:buFont typeface="Arial"/>
              <a:buNone/>
              <a:defRPr sz="4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 rtl="0">
              <a:spcBef>
                <a:spcPts val="0"/>
              </a:spcBef>
              <a:buClr>
                <a:srgbClr val="007FA3"/>
              </a:buClr>
              <a:buFont typeface="Arial"/>
              <a:buNone/>
              <a:defRPr sz="4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1" name="Shape 41"/>
          <p:cNvSpPr txBox="1">
            <a:spLocks noGrp="1"/>
          </p:cNvSpPr>
          <p:nvPr>
            <p:ph type="body" idx="3"/>
          </p:nvPr>
        </p:nvSpPr>
        <p:spPr>
          <a:xfrm>
            <a:off x="5029200" y="3200400"/>
            <a:ext cx="3657600" cy="29257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Clr>
                <a:srgbClr val="007FA3"/>
              </a:buClr>
              <a:buFont typeface="Arial"/>
              <a:buNone/>
              <a:defRPr sz="2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 rtl="0">
              <a:spcBef>
                <a:spcPts val="0"/>
              </a:spcBef>
              <a:buClr>
                <a:srgbClr val="007FA3"/>
              </a:buClr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 rtl="0">
              <a:spcBef>
                <a:spcPts val="0"/>
              </a:spcBef>
              <a:buClr>
                <a:srgbClr val="007FA3"/>
              </a:buClr>
              <a:buFont typeface="Noto Sans Symbols"/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 rtl="0">
              <a:spcBef>
                <a:spcPts val="0"/>
              </a:spcBef>
              <a:buClr>
                <a:srgbClr val="007FA3"/>
              </a:buClr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 rtl="0">
              <a:spcBef>
                <a:spcPts val="0"/>
              </a:spcBef>
              <a:buClr>
                <a:srgbClr val="007FA3"/>
              </a:buClr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 rtl="0">
              <a:spcBef>
                <a:spcPts val="0"/>
              </a:spcBef>
              <a:buClr>
                <a:srgbClr val="007FA3"/>
              </a:buClr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 rtl="0">
              <a:spcBef>
                <a:spcPts val="0"/>
              </a:spcBef>
              <a:buClr>
                <a:srgbClr val="007FA3"/>
              </a:buClr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 rtl="0">
              <a:spcBef>
                <a:spcPts val="0"/>
              </a:spcBef>
              <a:buClr>
                <a:srgbClr val="007FA3"/>
              </a:buClr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 rtl="0">
              <a:spcBef>
                <a:spcPts val="0"/>
              </a:spcBef>
              <a:buClr>
                <a:srgbClr val="007FA3"/>
              </a:buClr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2" name="Shape 42"/>
          <p:cNvSpPr txBox="1">
            <a:spLocks noGrp="1"/>
          </p:cNvSpPr>
          <p:nvPr>
            <p:ph type="ftr" idx="11"/>
          </p:nvPr>
        </p:nvSpPr>
        <p:spPr>
          <a:xfrm>
            <a:off x="93969" y="6165337"/>
            <a:ext cx="8595359" cy="2354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 dirty="0"/>
          </a:p>
        </p:txBody>
      </p:sp>
      <p:sp>
        <p:nvSpPr>
          <p:cNvPr id="43" name="Shape 43"/>
          <p:cNvSpPr txBox="1">
            <a:spLocks noGrp="1"/>
          </p:cNvSpPr>
          <p:nvPr>
            <p:ph type="dt" idx="10"/>
          </p:nvPr>
        </p:nvSpPr>
        <p:spPr>
          <a:xfrm>
            <a:off x="6335712" y="113071"/>
            <a:ext cx="2133599" cy="18287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 dirty="0"/>
          </a:p>
        </p:txBody>
      </p:sp>
      <p:sp>
        <p:nvSpPr>
          <p:cNvPr id="44" name="Shape 44"/>
          <p:cNvSpPr txBox="1">
            <a:spLocks noGrp="1"/>
          </p:cNvSpPr>
          <p:nvPr>
            <p:ph type="sldNum" idx="12"/>
          </p:nvPr>
        </p:nvSpPr>
        <p:spPr>
          <a:xfrm>
            <a:off x="8469311" y="113071"/>
            <a:ext cx="551783" cy="18287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9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lang="en-US" sz="900" b="0" i="0" u="none" strike="noStrike" cap="none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" name="Shape 39"/>
          <p:cNvSpPr txBox="1">
            <a:spLocks noGrp="1"/>
          </p:cNvSpPr>
          <p:nvPr>
            <p:ph type="body" idx="13"/>
          </p:nvPr>
        </p:nvSpPr>
        <p:spPr>
          <a:xfrm>
            <a:off x="474779" y="1500547"/>
            <a:ext cx="8229600" cy="20515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Clr>
                <a:srgbClr val="007FA3"/>
              </a:buClr>
              <a:buFont typeface="Arial"/>
              <a:buNone/>
              <a:defRPr sz="2000" b="0" i="0" u="none" strike="noStrike" cap="none">
                <a:solidFill>
                  <a:srgbClr val="007FA3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 rtl="0">
              <a:spcBef>
                <a:spcPts val="0"/>
              </a:spcBef>
              <a:buClr>
                <a:srgbClr val="007FA3"/>
              </a:buClr>
              <a:buFont typeface="Arial"/>
              <a:buNone/>
              <a:defRPr sz="2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 rtl="0">
              <a:spcBef>
                <a:spcPts val="0"/>
              </a:spcBef>
              <a:buClr>
                <a:srgbClr val="007FA3"/>
              </a:buClr>
              <a:buFont typeface="Noto Sans Symbols"/>
              <a:buNone/>
              <a:defRPr sz="2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 rtl="0">
              <a:spcBef>
                <a:spcPts val="0"/>
              </a:spcBef>
              <a:buClr>
                <a:srgbClr val="007FA3"/>
              </a:buClr>
              <a:buFont typeface="Arial"/>
              <a:buNone/>
              <a:defRPr sz="2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 rtl="0">
              <a:spcBef>
                <a:spcPts val="0"/>
              </a:spcBef>
              <a:buClr>
                <a:srgbClr val="007FA3"/>
              </a:buClr>
              <a:buFont typeface="Arial"/>
              <a:buNone/>
              <a:defRPr sz="2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 rtl="0">
              <a:spcBef>
                <a:spcPts val="0"/>
              </a:spcBef>
              <a:buClr>
                <a:srgbClr val="007FA3"/>
              </a:buClr>
              <a:buFont typeface="Arial"/>
              <a:buNone/>
              <a:defRPr sz="2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 rtl="0">
              <a:spcBef>
                <a:spcPts val="0"/>
              </a:spcBef>
              <a:buClr>
                <a:srgbClr val="007FA3"/>
              </a:buClr>
              <a:buFont typeface="Arial"/>
              <a:buNone/>
              <a:defRPr sz="2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 rtl="0">
              <a:spcBef>
                <a:spcPts val="0"/>
              </a:spcBef>
              <a:buClr>
                <a:srgbClr val="007FA3"/>
              </a:buClr>
              <a:buFont typeface="Arial"/>
              <a:buNone/>
              <a:defRPr sz="2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 rtl="0">
              <a:spcBef>
                <a:spcPts val="0"/>
              </a:spcBef>
              <a:buClr>
                <a:srgbClr val="007FA3"/>
              </a:buClr>
              <a:buFont typeface="Arial"/>
              <a:buNone/>
              <a:defRPr sz="2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4015946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One Content"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Shape 31"/>
          <p:cNvSpPr txBox="1">
            <a:spLocks noGrp="1"/>
          </p:cNvSpPr>
          <p:nvPr>
            <p:ph type="title"/>
          </p:nvPr>
        </p:nvSpPr>
        <p:spPr>
          <a:xfrm>
            <a:off x="457200" y="215371"/>
            <a:ext cx="8229600" cy="109727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buClr>
                <a:srgbClr val="007FA3"/>
              </a:buClr>
              <a:buFont typeface="Times New Roman"/>
              <a:buNone/>
              <a:defRPr sz="3600" b="1" i="0" u="none" strike="noStrike" cap="none">
                <a:solidFill>
                  <a:srgbClr val="007FA3"/>
                </a:solidFill>
                <a:latin typeface="+mj-lt"/>
                <a:ea typeface="Times New Roman"/>
                <a:cs typeface="Times New Roman"/>
                <a:sym typeface="Times New Roman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 dirty="0"/>
          </a:p>
        </p:txBody>
      </p:sp>
      <p:sp>
        <p:nvSpPr>
          <p:cNvPr id="34" name="Shape 34"/>
          <p:cNvSpPr txBox="1">
            <a:spLocks noGrp="1"/>
          </p:cNvSpPr>
          <p:nvPr>
            <p:ph type="ftr" idx="11"/>
          </p:nvPr>
        </p:nvSpPr>
        <p:spPr>
          <a:xfrm>
            <a:off x="93969" y="6172200"/>
            <a:ext cx="8595359" cy="2354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 dirty="0"/>
          </a:p>
        </p:txBody>
      </p:sp>
      <p:sp>
        <p:nvSpPr>
          <p:cNvPr id="35" name="Shape 35"/>
          <p:cNvSpPr txBox="1">
            <a:spLocks noGrp="1"/>
          </p:cNvSpPr>
          <p:nvPr>
            <p:ph type="dt" idx="10"/>
          </p:nvPr>
        </p:nvSpPr>
        <p:spPr>
          <a:xfrm>
            <a:off x="6335712" y="113071"/>
            <a:ext cx="2133599" cy="18287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 dirty="0"/>
          </a:p>
        </p:txBody>
      </p:sp>
      <p:sp>
        <p:nvSpPr>
          <p:cNvPr id="36" name="Shape 36"/>
          <p:cNvSpPr txBox="1">
            <a:spLocks noGrp="1"/>
          </p:cNvSpPr>
          <p:nvPr>
            <p:ph type="sldNum" idx="12"/>
          </p:nvPr>
        </p:nvSpPr>
        <p:spPr>
          <a:xfrm>
            <a:off x="8469311" y="113071"/>
            <a:ext cx="551783" cy="18287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9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lang="en-US" sz="900" b="0" i="0" u="none" strike="noStrike" cap="none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11BB07C-705F-4113-A2C5-779D6EA64D97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457200" y="1556326"/>
            <a:ext cx="8229600" cy="4467955"/>
          </a:xfrm>
        </p:spPr>
        <p:txBody>
          <a:bodyPr/>
          <a:lstStyle>
            <a:lvl1pPr indent="-255600">
              <a:defRPr sz="2400">
                <a:latin typeface="+mn-lt"/>
              </a:defRPr>
            </a:lvl1pPr>
            <a:lvl2pPr indent="-284400">
              <a:defRPr sz="2400">
                <a:latin typeface="+mn-lt"/>
              </a:defRPr>
            </a:lvl2pPr>
            <a:lvl3pPr indent="-230400">
              <a:defRPr sz="2400">
                <a:latin typeface="+mn-lt"/>
              </a:defRPr>
            </a:lvl3pPr>
            <a:lvl4pPr indent="-230400">
              <a:defRPr sz="2400">
                <a:latin typeface="+mn-lt"/>
              </a:defRPr>
            </a:lvl4pPr>
            <a:lvl5pPr indent="-230400">
              <a:defRPr sz="2400">
                <a:latin typeface="+mn-lt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 </a:t>
            </a:r>
          </a:p>
          <a:p>
            <a:pPr lvl="2"/>
            <a:r>
              <a:rPr lang="en-US" dirty="0"/>
              <a:t>  </a:t>
            </a:r>
          </a:p>
          <a:p>
            <a:pPr lvl="3"/>
            <a:r>
              <a:rPr lang="en-US" dirty="0"/>
              <a:t> </a:t>
            </a:r>
          </a:p>
          <a:p>
            <a:pPr lvl="4"/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8627188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Link One Content"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Shape 31"/>
          <p:cNvSpPr txBox="1">
            <a:spLocks noGrp="1"/>
          </p:cNvSpPr>
          <p:nvPr>
            <p:ph type="title"/>
          </p:nvPr>
        </p:nvSpPr>
        <p:spPr>
          <a:xfrm>
            <a:off x="457200" y="215371"/>
            <a:ext cx="8229600" cy="109727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buClr>
                <a:srgbClr val="007FA3"/>
              </a:buClr>
              <a:buFont typeface="Times New Roman"/>
              <a:buNone/>
              <a:defRPr sz="3600" b="1" i="0" u="none" strike="noStrike" cap="none">
                <a:solidFill>
                  <a:srgbClr val="007FA3"/>
                </a:solidFill>
                <a:latin typeface="+mj-lt"/>
                <a:ea typeface="Times New Roman"/>
                <a:cs typeface="Times New Roman"/>
                <a:sym typeface="Times New Roman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 dirty="0"/>
          </a:p>
        </p:txBody>
      </p:sp>
      <p:sp>
        <p:nvSpPr>
          <p:cNvPr id="34" name="Shape 34"/>
          <p:cNvSpPr txBox="1">
            <a:spLocks noGrp="1"/>
          </p:cNvSpPr>
          <p:nvPr>
            <p:ph type="ftr" idx="11"/>
          </p:nvPr>
        </p:nvSpPr>
        <p:spPr>
          <a:xfrm>
            <a:off x="93969" y="6172200"/>
            <a:ext cx="8595359" cy="2354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 dirty="0"/>
          </a:p>
        </p:txBody>
      </p:sp>
      <p:sp>
        <p:nvSpPr>
          <p:cNvPr id="35" name="Shape 35"/>
          <p:cNvSpPr txBox="1">
            <a:spLocks noGrp="1"/>
          </p:cNvSpPr>
          <p:nvPr>
            <p:ph type="dt" idx="10"/>
          </p:nvPr>
        </p:nvSpPr>
        <p:spPr>
          <a:xfrm>
            <a:off x="6335712" y="113071"/>
            <a:ext cx="2133599" cy="18287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 dirty="0"/>
          </a:p>
        </p:txBody>
      </p:sp>
      <p:sp>
        <p:nvSpPr>
          <p:cNvPr id="36" name="Shape 36"/>
          <p:cNvSpPr txBox="1">
            <a:spLocks noGrp="1"/>
          </p:cNvSpPr>
          <p:nvPr>
            <p:ph type="sldNum" idx="12"/>
          </p:nvPr>
        </p:nvSpPr>
        <p:spPr>
          <a:xfrm>
            <a:off x="8469311" y="113071"/>
            <a:ext cx="551783" cy="18287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9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lang="en-US" sz="900" b="0" i="0" u="none" strike="noStrike" cap="none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4"/>
          </p:nvPr>
        </p:nvSpPr>
        <p:spPr>
          <a:xfrm>
            <a:off x="457200" y="1555750"/>
            <a:ext cx="8232775" cy="4468813"/>
          </a:xfrm>
        </p:spPr>
        <p:txBody>
          <a:bodyPr/>
          <a:lstStyle>
            <a:lvl1pPr marL="255600" indent="-255600">
              <a:defRPr sz="2400">
                <a:latin typeface="+mn-lt"/>
              </a:defRPr>
            </a:lvl1pPr>
            <a:lvl2pPr indent="-284400">
              <a:defRPr sz="2400">
                <a:latin typeface="+mn-lt"/>
              </a:defRPr>
            </a:lvl2pPr>
            <a:lvl3pPr indent="-230400">
              <a:defRPr sz="2400">
                <a:latin typeface="+mn-lt"/>
              </a:defRPr>
            </a:lvl3pPr>
            <a:lvl4pPr indent="-230400">
              <a:defRPr sz="2400">
                <a:latin typeface="+mn-lt"/>
              </a:defRPr>
            </a:lvl4pPr>
            <a:lvl5pPr indent="-230400">
              <a:defRPr sz="2400">
                <a:latin typeface="+mn-lt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1535615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Three Content"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Shape 31"/>
          <p:cNvSpPr txBox="1">
            <a:spLocks noGrp="1"/>
          </p:cNvSpPr>
          <p:nvPr>
            <p:ph type="title"/>
          </p:nvPr>
        </p:nvSpPr>
        <p:spPr>
          <a:xfrm>
            <a:off x="457200" y="215371"/>
            <a:ext cx="8229600" cy="109727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buClr>
                <a:srgbClr val="007FA3"/>
              </a:buClr>
              <a:buFont typeface="Times New Roman"/>
              <a:buNone/>
              <a:defRPr sz="3600" b="1" i="0" u="none" strike="noStrike" cap="none">
                <a:solidFill>
                  <a:srgbClr val="007FA3"/>
                </a:solidFill>
                <a:latin typeface="+mj-lt"/>
                <a:ea typeface="Times New Roman"/>
                <a:cs typeface="Times New Roman"/>
                <a:sym typeface="Times New Roman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 dirty="0"/>
          </a:p>
        </p:txBody>
      </p:sp>
      <p:sp>
        <p:nvSpPr>
          <p:cNvPr id="34" name="Shape 34"/>
          <p:cNvSpPr txBox="1">
            <a:spLocks noGrp="1"/>
          </p:cNvSpPr>
          <p:nvPr>
            <p:ph type="ftr" idx="11"/>
          </p:nvPr>
        </p:nvSpPr>
        <p:spPr>
          <a:xfrm>
            <a:off x="93969" y="6172200"/>
            <a:ext cx="8595359" cy="2354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 dirty="0"/>
          </a:p>
        </p:txBody>
      </p:sp>
      <p:sp>
        <p:nvSpPr>
          <p:cNvPr id="35" name="Shape 35"/>
          <p:cNvSpPr txBox="1">
            <a:spLocks noGrp="1"/>
          </p:cNvSpPr>
          <p:nvPr>
            <p:ph type="dt" idx="10"/>
          </p:nvPr>
        </p:nvSpPr>
        <p:spPr>
          <a:xfrm>
            <a:off x="6335712" y="113071"/>
            <a:ext cx="2133599" cy="18287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 dirty="0"/>
          </a:p>
        </p:txBody>
      </p:sp>
      <p:sp>
        <p:nvSpPr>
          <p:cNvPr id="36" name="Shape 36"/>
          <p:cNvSpPr txBox="1">
            <a:spLocks noGrp="1"/>
          </p:cNvSpPr>
          <p:nvPr>
            <p:ph type="sldNum" idx="12"/>
          </p:nvPr>
        </p:nvSpPr>
        <p:spPr>
          <a:xfrm>
            <a:off x="8469311" y="113071"/>
            <a:ext cx="551783" cy="18287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9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lang="en-US" sz="900" b="0" i="0" u="none" strike="noStrike" cap="none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sz="quarter" idx="16"/>
          </p:nvPr>
        </p:nvSpPr>
        <p:spPr>
          <a:xfrm>
            <a:off x="457200" y="1555750"/>
            <a:ext cx="8232128" cy="982352"/>
          </a:xfrm>
        </p:spPr>
        <p:txBody>
          <a:bodyPr/>
          <a:lstStyle>
            <a:lvl1pPr marR="0" indent="-255600" algn="l" rtl="0">
              <a:lnSpc>
                <a:spcPct val="100000"/>
              </a:lnSpc>
              <a:spcAft>
                <a:spcPts val="0"/>
              </a:spcAft>
              <a:buClr>
                <a:srgbClr val="007FA3"/>
              </a:buClr>
              <a:buSzPct val="100000"/>
              <a:defRPr lang="en-US" sz="2000" b="0" i="0" u="none" strike="noStrike" cap="none" dirty="0" smtClean="0">
                <a:solidFill>
                  <a:schemeClr val="dk1"/>
                </a:solidFill>
                <a:latin typeface="+mn-lt"/>
                <a:ea typeface="Arial"/>
                <a:cs typeface="Arial"/>
                <a:sym typeface="Arial"/>
              </a:defRPr>
            </a:lvl1pPr>
            <a:lvl2pPr marR="0" indent="-284400" algn="l" rtl="0">
              <a:lnSpc>
                <a:spcPct val="100000"/>
              </a:lnSpc>
              <a:spcAft>
                <a:spcPts val="0"/>
              </a:spcAft>
              <a:buClr>
                <a:srgbClr val="007FA3"/>
              </a:buClr>
              <a:buSzPct val="100000"/>
              <a:defRPr lang="en-US" sz="2000" b="0" i="0" u="none" strike="noStrike" cap="none" dirty="0" smtClean="0">
                <a:solidFill>
                  <a:schemeClr val="dk1"/>
                </a:solidFill>
                <a:latin typeface="+mn-lt"/>
                <a:ea typeface="Arial"/>
                <a:cs typeface="Arial"/>
                <a:sym typeface="Arial"/>
              </a:defRPr>
            </a:lvl2pPr>
            <a:lvl3pPr marR="0" indent="-230400" algn="l" rtl="0">
              <a:lnSpc>
                <a:spcPct val="100000"/>
              </a:lnSpc>
              <a:spcAft>
                <a:spcPts val="0"/>
              </a:spcAft>
              <a:buClr>
                <a:srgbClr val="007FA3"/>
              </a:buClr>
              <a:buSzPct val="100000"/>
              <a:defRPr lang="en-US" sz="2000" b="0" i="0" u="none" strike="noStrike" cap="none" dirty="0" smtClean="0">
                <a:solidFill>
                  <a:schemeClr val="dk1"/>
                </a:solidFill>
                <a:latin typeface="+mn-lt"/>
                <a:ea typeface="Arial"/>
                <a:cs typeface="Arial"/>
                <a:sym typeface="Arial"/>
              </a:defRPr>
            </a:lvl3pPr>
            <a:lvl4pPr marR="0" indent="-230400" algn="l" rtl="0">
              <a:lnSpc>
                <a:spcPct val="100000"/>
              </a:lnSpc>
              <a:spcAft>
                <a:spcPts val="0"/>
              </a:spcAft>
              <a:buClr>
                <a:srgbClr val="007FA3"/>
              </a:buClr>
              <a:buSzPct val="100000"/>
              <a:defRPr lang="en-US" sz="2000" b="0" i="0" u="none" strike="noStrike" cap="none" dirty="0" smtClean="0">
                <a:solidFill>
                  <a:schemeClr val="dk1"/>
                </a:solidFill>
                <a:latin typeface="+mn-lt"/>
                <a:ea typeface="Arial"/>
                <a:cs typeface="Arial"/>
                <a:sym typeface="Arial"/>
              </a:defRPr>
            </a:lvl4pPr>
            <a:lvl5pPr marR="0" algn="l" rtl="0">
              <a:lnSpc>
                <a:spcPct val="100000"/>
              </a:lnSpc>
              <a:spcAft>
                <a:spcPts val="0"/>
              </a:spcAft>
              <a:buClr>
                <a:srgbClr val="007FA3"/>
              </a:buClr>
              <a:buSzPct val="100000"/>
              <a:defRPr lang="en-IN" sz="2000" b="0" i="0" u="none" strike="noStrike" cap="none" dirty="0">
                <a:solidFill>
                  <a:schemeClr val="dk1"/>
                </a:solidFill>
                <a:latin typeface="+mn-lt"/>
                <a:ea typeface="Arial"/>
                <a:cs typeface="Arial"/>
                <a:sym typeface="Arial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4"/>
          </p:nvPr>
        </p:nvSpPr>
        <p:spPr>
          <a:xfrm>
            <a:off x="457200" y="2939753"/>
            <a:ext cx="8229600" cy="1196411"/>
          </a:xfrm>
        </p:spPr>
        <p:txBody>
          <a:bodyPr/>
          <a:lstStyle>
            <a:lvl1pPr marR="0" indent="-255600" algn="l" rtl="0">
              <a:lnSpc>
                <a:spcPct val="100000"/>
              </a:lnSpc>
              <a:spcAft>
                <a:spcPts val="0"/>
              </a:spcAft>
              <a:buClr>
                <a:srgbClr val="007FA3"/>
              </a:buClr>
              <a:buSzPct val="100000"/>
              <a:defRPr lang="en-US" sz="2000" b="0" i="0" u="none" strike="noStrike" cap="none" dirty="0" smtClean="0">
                <a:solidFill>
                  <a:schemeClr val="dk1"/>
                </a:solidFill>
                <a:latin typeface="+mn-lt"/>
                <a:ea typeface="Arial"/>
                <a:cs typeface="Arial"/>
                <a:sym typeface="Arial"/>
              </a:defRPr>
            </a:lvl1pPr>
            <a:lvl2pPr marR="0" indent="-284400" algn="l" rtl="0">
              <a:lnSpc>
                <a:spcPct val="100000"/>
              </a:lnSpc>
              <a:spcAft>
                <a:spcPts val="0"/>
              </a:spcAft>
              <a:buClr>
                <a:srgbClr val="007FA3"/>
              </a:buClr>
              <a:buSzPct val="100000"/>
              <a:defRPr lang="en-US" sz="2000" b="0" i="0" u="none" strike="noStrike" cap="none" dirty="0" smtClean="0">
                <a:solidFill>
                  <a:schemeClr val="dk1"/>
                </a:solidFill>
                <a:latin typeface="+mn-lt"/>
                <a:ea typeface="Arial"/>
                <a:cs typeface="Arial"/>
                <a:sym typeface="Arial"/>
              </a:defRPr>
            </a:lvl2pPr>
            <a:lvl3pPr marR="0" indent="-230400" algn="l" rtl="0">
              <a:lnSpc>
                <a:spcPct val="100000"/>
              </a:lnSpc>
              <a:spcAft>
                <a:spcPts val="0"/>
              </a:spcAft>
              <a:buClr>
                <a:srgbClr val="007FA3"/>
              </a:buClr>
              <a:buSzPct val="100000"/>
              <a:defRPr lang="en-US" sz="2000" b="0" i="0" u="none" strike="noStrike" cap="none" dirty="0" smtClean="0">
                <a:solidFill>
                  <a:schemeClr val="dk1"/>
                </a:solidFill>
                <a:latin typeface="+mn-lt"/>
                <a:ea typeface="Arial"/>
                <a:cs typeface="Arial"/>
                <a:sym typeface="Arial"/>
              </a:defRPr>
            </a:lvl3pPr>
            <a:lvl4pPr marR="0" indent="-230400" algn="l" rtl="0">
              <a:lnSpc>
                <a:spcPct val="100000"/>
              </a:lnSpc>
              <a:spcAft>
                <a:spcPts val="0"/>
              </a:spcAft>
              <a:buClr>
                <a:srgbClr val="007FA3"/>
              </a:buClr>
              <a:buSzPct val="100000"/>
              <a:defRPr lang="en-US" sz="2000" b="0" i="0" u="none" strike="noStrike" cap="none" dirty="0" smtClean="0">
                <a:solidFill>
                  <a:schemeClr val="dk1"/>
                </a:solidFill>
                <a:latin typeface="+mn-lt"/>
                <a:ea typeface="Arial"/>
                <a:cs typeface="Arial"/>
                <a:sym typeface="Arial"/>
              </a:defRPr>
            </a:lvl4pPr>
            <a:lvl5pPr marR="0" algn="l" rtl="0">
              <a:lnSpc>
                <a:spcPct val="100000"/>
              </a:lnSpc>
              <a:spcAft>
                <a:spcPts val="0"/>
              </a:spcAft>
              <a:buClr>
                <a:srgbClr val="007FA3"/>
              </a:buClr>
              <a:buSzPct val="100000"/>
              <a:defRPr lang="en-IN" sz="2000" b="0" i="0" u="none" strike="noStrike" cap="none" dirty="0">
                <a:solidFill>
                  <a:schemeClr val="dk1"/>
                </a:solidFill>
                <a:latin typeface="+mn-lt"/>
                <a:ea typeface="Arial"/>
                <a:cs typeface="Arial"/>
                <a:sym typeface="Arial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IN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5"/>
          </p:nvPr>
        </p:nvSpPr>
        <p:spPr>
          <a:xfrm>
            <a:off x="457200" y="4665662"/>
            <a:ext cx="8232128" cy="1251043"/>
          </a:xfrm>
        </p:spPr>
        <p:txBody>
          <a:bodyPr/>
          <a:lstStyle>
            <a:lvl1pPr marR="0" algn="l" rtl="0">
              <a:lnSpc>
                <a:spcPct val="100000"/>
              </a:lnSpc>
              <a:spcAft>
                <a:spcPts val="0"/>
              </a:spcAft>
              <a:buClr>
                <a:srgbClr val="007FA3"/>
              </a:buClr>
              <a:buSzPct val="100000"/>
              <a:defRPr lang="en-US" sz="2000" b="0" i="0" u="none" strike="noStrike" cap="none" dirty="0" smtClean="0">
                <a:solidFill>
                  <a:schemeClr val="dk1"/>
                </a:solidFill>
                <a:latin typeface="+mn-lt"/>
                <a:ea typeface="Arial"/>
                <a:cs typeface="Arial"/>
                <a:sym typeface="Arial"/>
              </a:defRPr>
            </a:lvl1pPr>
            <a:lvl2pPr marR="0" indent="-284400" algn="l" rtl="0">
              <a:lnSpc>
                <a:spcPct val="100000"/>
              </a:lnSpc>
              <a:spcAft>
                <a:spcPts val="0"/>
              </a:spcAft>
              <a:buClr>
                <a:srgbClr val="007FA3"/>
              </a:buClr>
              <a:buSzPct val="100000"/>
              <a:defRPr lang="en-US" sz="2000" b="0" i="0" u="none" strike="noStrike" cap="none" dirty="0" smtClean="0">
                <a:solidFill>
                  <a:schemeClr val="dk1"/>
                </a:solidFill>
                <a:latin typeface="+mn-lt"/>
                <a:ea typeface="Arial"/>
                <a:cs typeface="Arial"/>
                <a:sym typeface="Arial"/>
              </a:defRPr>
            </a:lvl2pPr>
            <a:lvl3pPr marR="0" indent="-230400" algn="l" rtl="0">
              <a:lnSpc>
                <a:spcPct val="100000"/>
              </a:lnSpc>
              <a:spcAft>
                <a:spcPts val="0"/>
              </a:spcAft>
              <a:buClr>
                <a:srgbClr val="007FA3"/>
              </a:buClr>
              <a:buSzPct val="100000"/>
              <a:defRPr lang="en-US" sz="2000" b="0" i="0" u="none" strike="noStrike" cap="none" dirty="0" smtClean="0">
                <a:solidFill>
                  <a:schemeClr val="dk1"/>
                </a:solidFill>
                <a:latin typeface="+mn-lt"/>
                <a:ea typeface="Arial"/>
                <a:cs typeface="Arial"/>
                <a:sym typeface="Arial"/>
              </a:defRPr>
            </a:lvl3pPr>
            <a:lvl4pPr marR="0" indent="-230400" algn="l" rtl="0">
              <a:lnSpc>
                <a:spcPct val="100000"/>
              </a:lnSpc>
              <a:spcAft>
                <a:spcPts val="0"/>
              </a:spcAft>
              <a:buClr>
                <a:srgbClr val="007FA3"/>
              </a:buClr>
              <a:buSzPct val="100000"/>
              <a:defRPr lang="en-US" sz="2000" b="0" i="0" u="none" strike="noStrike" cap="none" dirty="0" smtClean="0">
                <a:solidFill>
                  <a:schemeClr val="dk1"/>
                </a:solidFill>
                <a:latin typeface="+mn-lt"/>
                <a:ea typeface="Arial"/>
                <a:cs typeface="Arial"/>
                <a:sym typeface="Arial"/>
              </a:defRPr>
            </a:lvl4pPr>
            <a:lvl5pPr marR="0" algn="l" rtl="0">
              <a:lnSpc>
                <a:spcPct val="100000"/>
              </a:lnSpc>
              <a:spcAft>
                <a:spcPts val="0"/>
              </a:spcAft>
              <a:buClr>
                <a:srgbClr val="007FA3"/>
              </a:buClr>
              <a:buSzPct val="100000"/>
              <a:defRPr lang="en-IN" sz="2000" b="0" i="0" u="none" strike="noStrike" cap="none" dirty="0">
                <a:solidFill>
                  <a:schemeClr val="dk1"/>
                </a:solidFill>
                <a:latin typeface="+mn-lt"/>
                <a:ea typeface="Arial"/>
                <a:cs typeface="Arial"/>
                <a:sym typeface="Arial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3629300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Four Content"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Shape 31"/>
          <p:cNvSpPr txBox="1">
            <a:spLocks noGrp="1"/>
          </p:cNvSpPr>
          <p:nvPr>
            <p:ph type="title"/>
          </p:nvPr>
        </p:nvSpPr>
        <p:spPr>
          <a:xfrm>
            <a:off x="457200" y="215371"/>
            <a:ext cx="8229600" cy="109727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buClr>
                <a:srgbClr val="007FA3"/>
              </a:buClr>
              <a:buFont typeface="Times New Roman"/>
              <a:buNone/>
              <a:defRPr sz="3600" b="1" i="0" u="none" strike="noStrike" cap="none">
                <a:solidFill>
                  <a:srgbClr val="007FA3"/>
                </a:solidFill>
                <a:latin typeface="+mj-lt"/>
                <a:ea typeface="Times New Roman"/>
                <a:cs typeface="Times New Roman"/>
                <a:sym typeface="Times New Roman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 dirty="0"/>
          </a:p>
        </p:txBody>
      </p:sp>
      <p:sp>
        <p:nvSpPr>
          <p:cNvPr id="34" name="Shape 34"/>
          <p:cNvSpPr txBox="1">
            <a:spLocks noGrp="1"/>
          </p:cNvSpPr>
          <p:nvPr>
            <p:ph type="ftr" idx="11"/>
          </p:nvPr>
        </p:nvSpPr>
        <p:spPr>
          <a:xfrm>
            <a:off x="93969" y="6172200"/>
            <a:ext cx="8595359" cy="2354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 dirty="0"/>
          </a:p>
        </p:txBody>
      </p:sp>
      <p:sp>
        <p:nvSpPr>
          <p:cNvPr id="35" name="Shape 35"/>
          <p:cNvSpPr txBox="1">
            <a:spLocks noGrp="1"/>
          </p:cNvSpPr>
          <p:nvPr>
            <p:ph type="dt" idx="10"/>
          </p:nvPr>
        </p:nvSpPr>
        <p:spPr>
          <a:xfrm>
            <a:off x="6335712" y="113071"/>
            <a:ext cx="2133599" cy="18287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 dirty="0"/>
          </a:p>
        </p:txBody>
      </p:sp>
      <p:sp>
        <p:nvSpPr>
          <p:cNvPr id="36" name="Shape 36"/>
          <p:cNvSpPr txBox="1">
            <a:spLocks noGrp="1"/>
          </p:cNvSpPr>
          <p:nvPr>
            <p:ph type="sldNum" idx="12"/>
          </p:nvPr>
        </p:nvSpPr>
        <p:spPr>
          <a:xfrm>
            <a:off x="8469311" y="113071"/>
            <a:ext cx="551783" cy="18287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9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lang="en-US" sz="900" b="0" i="0" u="none" strike="noStrike" cap="none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sz="quarter" idx="16"/>
          </p:nvPr>
        </p:nvSpPr>
        <p:spPr>
          <a:xfrm>
            <a:off x="457200" y="1555748"/>
            <a:ext cx="8232128" cy="984807"/>
          </a:xfrm>
        </p:spPr>
        <p:txBody>
          <a:bodyPr/>
          <a:lstStyle>
            <a:lvl1pPr indent="-255600">
              <a:defRPr sz="2400" baseline="0">
                <a:latin typeface="+mn-lt"/>
              </a:defRPr>
            </a:lvl1pPr>
            <a:lvl2pPr indent="-284400">
              <a:defRPr sz="2400" baseline="0">
                <a:latin typeface="+mn-lt"/>
              </a:defRPr>
            </a:lvl2pPr>
            <a:lvl3pPr indent="-230400">
              <a:defRPr sz="2400" baseline="0">
                <a:latin typeface="+mn-lt"/>
              </a:defRPr>
            </a:lvl3pPr>
            <a:lvl4pPr>
              <a:defRPr sz="2400" baseline="0">
                <a:latin typeface="+mn-lt"/>
              </a:defRPr>
            </a:lvl4pPr>
            <a:lvl5pPr>
              <a:defRPr sz="2400" baseline="0">
                <a:latin typeface="+mn-lt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4"/>
          </p:nvPr>
        </p:nvSpPr>
        <p:spPr>
          <a:xfrm>
            <a:off x="457200" y="2743198"/>
            <a:ext cx="8229600" cy="1021037"/>
          </a:xfrm>
        </p:spPr>
        <p:txBody>
          <a:bodyPr/>
          <a:lstStyle>
            <a:lvl1pPr indent="-255600">
              <a:defRPr sz="2400" baseline="0">
                <a:latin typeface="+mn-lt"/>
              </a:defRPr>
            </a:lvl1pPr>
            <a:lvl2pPr indent="-284400">
              <a:defRPr sz="2400" baseline="0">
                <a:latin typeface="+mn-lt"/>
              </a:defRPr>
            </a:lvl2pPr>
            <a:lvl3pPr indent="-230400">
              <a:defRPr sz="2400" baseline="0">
                <a:latin typeface="+mn-lt"/>
              </a:defRPr>
            </a:lvl3pPr>
            <a:lvl4pPr>
              <a:defRPr sz="2400" baseline="0">
                <a:latin typeface="+mn-lt"/>
              </a:defRPr>
            </a:lvl4pPr>
            <a:lvl5pPr>
              <a:defRPr sz="2400" baseline="0">
                <a:latin typeface="+mn-lt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IN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5"/>
          </p:nvPr>
        </p:nvSpPr>
        <p:spPr>
          <a:xfrm>
            <a:off x="454672" y="3939052"/>
            <a:ext cx="8232128" cy="969122"/>
          </a:xfrm>
        </p:spPr>
        <p:txBody>
          <a:bodyPr/>
          <a:lstStyle>
            <a:lvl1pPr indent="-255600">
              <a:defRPr sz="2400" baseline="0">
                <a:latin typeface="+mn-lt"/>
              </a:defRPr>
            </a:lvl1pPr>
            <a:lvl2pPr indent="-284400">
              <a:defRPr sz="2400" baseline="0">
                <a:latin typeface="+mn-lt"/>
              </a:defRPr>
            </a:lvl2pPr>
            <a:lvl3pPr indent="-230400">
              <a:defRPr sz="2400" baseline="0">
                <a:latin typeface="+mn-lt"/>
              </a:defRPr>
            </a:lvl3pPr>
            <a:lvl4pPr>
              <a:defRPr sz="2400" baseline="0">
                <a:latin typeface="+mn-lt"/>
              </a:defRPr>
            </a:lvl4pPr>
            <a:lvl5pPr>
              <a:defRPr sz="2400" baseline="0">
                <a:latin typeface="+mn-lt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IN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7"/>
          </p:nvPr>
        </p:nvSpPr>
        <p:spPr>
          <a:xfrm>
            <a:off x="457200" y="5068609"/>
            <a:ext cx="8232128" cy="915328"/>
          </a:xfrm>
        </p:spPr>
        <p:txBody>
          <a:bodyPr/>
          <a:lstStyle>
            <a:lvl1pPr indent="-255600">
              <a:defRPr sz="2400" baseline="0">
                <a:latin typeface="+mn-lt"/>
              </a:defRPr>
            </a:lvl1pPr>
            <a:lvl2pPr indent="-284400">
              <a:defRPr sz="2400" baseline="0">
                <a:latin typeface="+mn-lt"/>
              </a:defRPr>
            </a:lvl2pPr>
            <a:lvl3pPr indent="-230400">
              <a:defRPr sz="2400" baseline="0">
                <a:latin typeface="+mn-lt"/>
              </a:defRPr>
            </a:lvl3pPr>
            <a:lvl4pPr>
              <a:defRPr sz="2400" baseline="0">
                <a:latin typeface="+mn-lt"/>
              </a:defRPr>
            </a:lvl4pPr>
            <a:lvl5pPr>
              <a:defRPr sz="2400" baseline="0">
                <a:latin typeface="+mn-lt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0623930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Five Content"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Shape 31"/>
          <p:cNvSpPr txBox="1">
            <a:spLocks noGrp="1"/>
          </p:cNvSpPr>
          <p:nvPr>
            <p:ph type="title"/>
          </p:nvPr>
        </p:nvSpPr>
        <p:spPr>
          <a:xfrm>
            <a:off x="457200" y="215371"/>
            <a:ext cx="8229600" cy="109727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buClr>
                <a:srgbClr val="007FA3"/>
              </a:buClr>
              <a:buFont typeface="Times New Roman"/>
              <a:buNone/>
              <a:defRPr sz="3600" b="1" i="0" u="none" strike="noStrike" cap="none">
                <a:solidFill>
                  <a:srgbClr val="007FA3"/>
                </a:solidFill>
                <a:latin typeface="+mj-lt"/>
                <a:ea typeface="Times New Roman"/>
                <a:cs typeface="Times New Roman"/>
                <a:sym typeface="Times New Roman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 dirty="0"/>
          </a:p>
        </p:txBody>
      </p:sp>
      <p:sp>
        <p:nvSpPr>
          <p:cNvPr id="34" name="Shape 34"/>
          <p:cNvSpPr txBox="1">
            <a:spLocks noGrp="1"/>
          </p:cNvSpPr>
          <p:nvPr>
            <p:ph type="ftr" idx="11"/>
          </p:nvPr>
        </p:nvSpPr>
        <p:spPr>
          <a:xfrm>
            <a:off x="93969" y="6172200"/>
            <a:ext cx="8595359" cy="2354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 dirty="0"/>
          </a:p>
        </p:txBody>
      </p:sp>
      <p:sp>
        <p:nvSpPr>
          <p:cNvPr id="35" name="Shape 35"/>
          <p:cNvSpPr txBox="1">
            <a:spLocks noGrp="1"/>
          </p:cNvSpPr>
          <p:nvPr>
            <p:ph type="dt" idx="10"/>
          </p:nvPr>
        </p:nvSpPr>
        <p:spPr>
          <a:xfrm>
            <a:off x="6335712" y="113071"/>
            <a:ext cx="2133599" cy="18287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 dirty="0"/>
          </a:p>
        </p:txBody>
      </p:sp>
      <p:sp>
        <p:nvSpPr>
          <p:cNvPr id="36" name="Shape 36"/>
          <p:cNvSpPr txBox="1">
            <a:spLocks noGrp="1"/>
          </p:cNvSpPr>
          <p:nvPr>
            <p:ph type="sldNum" idx="12"/>
          </p:nvPr>
        </p:nvSpPr>
        <p:spPr>
          <a:xfrm>
            <a:off x="8469311" y="113071"/>
            <a:ext cx="551783" cy="18287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9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lang="en-US" sz="900" b="0" i="0" u="none" strike="noStrike" cap="none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sz="quarter" idx="16"/>
          </p:nvPr>
        </p:nvSpPr>
        <p:spPr>
          <a:xfrm>
            <a:off x="457200" y="1555749"/>
            <a:ext cx="8232128" cy="495242"/>
          </a:xfrm>
        </p:spPr>
        <p:txBody>
          <a:bodyPr/>
          <a:lstStyle>
            <a:lvl1pPr indent="-255600">
              <a:defRPr sz="1800">
                <a:latin typeface="+mn-lt"/>
              </a:defRPr>
            </a:lvl1pPr>
            <a:lvl2pPr indent="-284400">
              <a:defRPr sz="1800">
                <a:latin typeface="+mn-lt"/>
              </a:defRPr>
            </a:lvl2pPr>
            <a:lvl3pPr indent="-230400">
              <a:defRPr sz="1800">
                <a:latin typeface="+mn-lt"/>
              </a:defRPr>
            </a:lvl3pPr>
            <a:lvl4pPr>
              <a:defRPr sz="1800">
                <a:latin typeface="+mn-lt"/>
              </a:defRPr>
            </a:lvl4pPr>
            <a:lvl5pPr>
              <a:defRPr sz="1800">
                <a:latin typeface="+mn-lt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4"/>
          </p:nvPr>
        </p:nvSpPr>
        <p:spPr>
          <a:xfrm>
            <a:off x="457200" y="2264889"/>
            <a:ext cx="8229600" cy="572316"/>
          </a:xfrm>
        </p:spPr>
        <p:txBody>
          <a:bodyPr/>
          <a:lstStyle>
            <a:lvl1pPr indent="-255600">
              <a:defRPr sz="1800">
                <a:latin typeface="+mn-lt"/>
              </a:defRPr>
            </a:lvl1pPr>
            <a:lvl2pPr indent="-284400">
              <a:defRPr sz="1800">
                <a:latin typeface="+mn-lt"/>
              </a:defRPr>
            </a:lvl2pPr>
            <a:lvl3pPr>
              <a:defRPr sz="1800">
                <a:latin typeface="+mn-lt"/>
              </a:defRPr>
            </a:lvl3pPr>
            <a:lvl4pPr>
              <a:defRPr sz="1800">
                <a:latin typeface="+mn-lt"/>
              </a:defRPr>
            </a:lvl4pPr>
            <a:lvl5pPr>
              <a:defRPr sz="1800">
                <a:latin typeface="+mn-lt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IN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5"/>
          </p:nvPr>
        </p:nvSpPr>
        <p:spPr>
          <a:xfrm>
            <a:off x="454672" y="3051103"/>
            <a:ext cx="8232128" cy="573499"/>
          </a:xfrm>
        </p:spPr>
        <p:txBody>
          <a:bodyPr/>
          <a:lstStyle>
            <a:lvl1pPr indent="-255600">
              <a:defRPr sz="1800">
                <a:latin typeface="+mn-lt"/>
              </a:defRPr>
            </a:lvl1pPr>
            <a:lvl2pPr indent="-284400">
              <a:defRPr sz="1800">
                <a:latin typeface="+mn-lt"/>
              </a:defRPr>
            </a:lvl2pPr>
            <a:lvl3pPr>
              <a:defRPr sz="1800">
                <a:latin typeface="+mn-lt"/>
              </a:defRPr>
            </a:lvl3pPr>
            <a:lvl4pPr>
              <a:defRPr sz="1800">
                <a:latin typeface="+mn-lt"/>
              </a:defRPr>
            </a:lvl4pPr>
            <a:lvl5pPr>
              <a:defRPr sz="1800">
                <a:latin typeface="+mn-lt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IN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7"/>
          </p:nvPr>
        </p:nvSpPr>
        <p:spPr>
          <a:xfrm>
            <a:off x="457200" y="3837317"/>
            <a:ext cx="8232128" cy="579842"/>
          </a:xfrm>
        </p:spPr>
        <p:txBody>
          <a:bodyPr/>
          <a:lstStyle>
            <a:lvl1pPr indent="-255600">
              <a:defRPr sz="1800">
                <a:latin typeface="+mn-lt"/>
              </a:defRPr>
            </a:lvl1pPr>
            <a:lvl2pPr indent="-284400">
              <a:defRPr sz="1800">
                <a:latin typeface="+mn-lt"/>
              </a:defRPr>
            </a:lvl2pPr>
            <a:lvl3pPr>
              <a:defRPr sz="1800">
                <a:latin typeface="+mn-lt"/>
              </a:defRPr>
            </a:lvl3pPr>
            <a:lvl4pPr>
              <a:defRPr sz="1800">
                <a:latin typeface="+mn-lt"/>
              </a:defRPr>
            </a:lvl4pPr>
            <a:lvl5pPr>
              <a:defRPr sz="1800">
                <a:latin typeface="+mn-lt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IN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8"/>
          </p:nvPr>
        </p:nvSpPr>
        <p:spPr>
          <a:xfrm>
            <a:off x="457200" y="4623532"/>
            <a:ext cx="8232128" cy="572356"/>
          </a:xfrm>
        </p:spPr>
        <p:txBody>
          <a:bodyPr/>
          <a:lstStyle>
            <a:lvl1pPr indent="-255600">
              <a:defRPr sz="1800">
                <a:latin typeface="+mn-lt"/>
              </a:defRPr>
            </a:lvl1pPr>
            <a:lvl2pPr>
              <a:defRPr sz="1800">
                <a:latin typeface="+mn-lt"/>
              </a:defRPr>
            </a:lvl2pPr>
            <a:lvl3pPr>
              <a:defRPr sz="1800">
                <a:latin typeface="+mn-lt"/>
              </a:defRPr>
            </a:lvl3pPr>
            <a:lvl4pPr>
              <a:defRPr sz="1800">
                <a:latin typeface="+mn-lt"/>
              </a:defRPr>
            </a:lvl4pPr>
            <a:lvl5pPr>
              <a:defRPr sz="1800">
                <a:latin typeface="+mn-lt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IN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9"/>
          </p:nvPr>
        </p:nvSpPr>
        <p:spPr>
          <a:xfrm>
            <a:off x="454672" y="5424490"/>
            <a:ext cx="8234655" cy="591750"/>
          </a:xfrm>
        </p:spPr>
        <p:txBody>
          <a:bodyPr/>
          <a:lstStyle>
            <a:lvl1pPr indent="-255600">
              <a:defRPr sz="1800"/>
            </a:lvl1pPr>
            <a:lvl2pPr indent="-284400">
              <a:defRPr sz="1800"/>
            </a:lvl2pPr>
            <a:lvl3pPr indent="-230400">
              <a:defRPr sz="1800"/>
            </a:lvl3pPr>
            <a:lvl4pPr indent="-230400">
              <a:defRPr sz="1800"/>
            </a:lvl4pPr>
            <a:lvl5pPr indent="-230400">
              <a:defRPr sz="1800"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3431259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and Five Content"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Shape 31"/>
          <p:cNvSpPr txBox="1">
            <a:spLocks noGrp="1"/>
          </p:cNvSpPr>
          <p:nvPr>
            <p:ph type="title"/>
          </p:nvPr>
        </p:nvSpPr>
        <p:spPr>
          <a:xfrm>
            <a:off x="457200" y="215371"/>
            <a:ext cx="8229600" cy="109727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buClr>
                <a:srgbClr val="007FA3"/>
              </a:buClr>
              <a:buFont typeface="Times New Roman"/>
              <a:buNone/>
              <a:defRPr sz="3600" b="1" i="0" u="none" strike="noStrike" cap="none">
                <a:solidFill>
                  <a:srgbClr val="007FA3"/>
                </a:solidFill>
                <a:latin typeface="+mj-lt"/>
                <a:ea typeface="Times New Roman"/>
                <a:cs typeface="Times New Roman"/>
                <a:sym typeface="Times New Roman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 dirty="0"/>
          </a:p>
        </p:txBody>
      </p:sp>
      <p:sp>
        <p:nvSpPr>
          <p:cNvPr id="34" name="Shape 34"/>
          <p:cNvSpPr txBox="1">
            <a:spLocks noGrp="1"/>
          </p:cNvSpPr>
          <p:nvPr>
            <p:ph type="ftr" idx="11"/>
          </p:nvPr>
        </p:nvSpPr>
        <p:spPr>
          <a:xfrm>
            <a:off x="93969" y="6172200"/>
            <a:ext cx="8595359" cy="2354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 dirty="0"/>
          </a:p>
        </p:txBody>
      </p:sp>
      <p:sp>
        <p:nvSpPr>
          <p:cNvPr id="35" name="Shape 35"/>
          <p:cNvSpPr txBox="1">
            <a:spLocks noGrp="1"/>
          </p:cNvSpPr>
          <p:nvPr>
            <p:ph type="dt" idx="10"/>
          </p:nvPr>
        </p:nvSpPr>
        <p:spPr>
          <a:xfrm>
            <a:off x="6335712" y="113071"/>
            <a:ext cx="2133599" cy="18287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 dirty="0"/>
          </a:p>
        </p:txBody>
      </p:sp>
      <p:sp>
        <p:nvSpPr>
          <p:cNvPr id="36" name="Shape 36"/>
          <p:cNvSpPr txBox="1">
            <a:spLocks noGrp="1"/>
          </p:cNvSpPr>
          <p:nvPr>
            <p:ph type="sldNum" idx="12"/>
          </p:nvPr>
        </p:nvSpPr>
        <p:spPr>
          <a:xfrm>
            <a:off x="8469311" y="113071"/>
            <a:ext cx="551783" cy="18287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9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lang="en-US" sz="900" b="0" i="0" u="none" strike="noStrike" cap="none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sz="quarter" idx="16"/>
          </p:nvPr>
        </p:nvSpPr>
        <p:spPr>
          <a:xfrm>
            <a:off x="457200" y="1555749"/>
            <a:ext cx="8232128" cy="676464"/>
          </a:xfrm>
        </p:spPr>
        <p:txBody>
          <a:bodyPr/>
          <a:lstStyle>
            <a:lvl1pPr indent="-255600">
              <a:defRPr sz="1800">
                <a:latin typeface="+mn-lt"/>
              </a:defRPr>
            </a:lvl1pPr>
            <a:lvl2pPr indent="-284400">
              <a:defRPr sz="1800">
                <a:latin typeface="+mn-lt"/>
              </a:defRPr>
            </a:lvl2pPr>
            <a:lvl3pPr indent="-230400">
              <a:defRPr sz="1800">
                <a:latin typeface="+mn-lt"/>
              </a:defRPr>
            </a:lvl3pPr>
            <a:lvl4pPr>
              <a:defRPr sz="1800">
                <a:latin typeface="+mn-lt"/>
              </a:defRPr>
            </a:lvl4pPr>
            <a:lvl5pPr>
              <a:defRPr sz="1800">
                <a:latin typeface="+mn-lt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4"/>
          </p:nvPr>
        </p:nvSpPr>
        <p:spPr>
          <a:xfrm>
            <a:off x="457200" y="2392649"/>
            <a:ext cx="8229600" cy="739698"/>
          </a:xfrm>
        </p:spPr>
        <p:txBody>
          <a:bodyPr/>
          <a:lstStyle>
            <a:lvl1pPr indent="-255600">
              <a:defRPr sz="1800">
                <a:latin typeface="+mn-lt"/>
              </a:defRPr>
            </a:lvl1pPr>
            <a:lvl2pPr indent="-284400">
              <a:defRPr sz="1800">
                <a:latin typeface="+mn-lt"/>
              </a:defRPr>
            </a:lvl2pPr>
            <a:lvl3pPr>
              <a:defRPr sz="1800">
                <a:latin typeface="+mn-lt"/>
              </a:defRPr>
            </a:lvl3pPr>
            <a:lvl4pPr>
              <a:defRPr sz="1800">
                <a:latin typeface="+mn-lt"/>
              </a:defRPr>
            </a:lvl4pPr>
            <a:lvl5pPr>
              <a:defRPr sz="1800">
                <a:latin typeface="+mn-lt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IN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5"/>
          </p:nvPr>
        </p:nvSpPr>
        <p:spPr>
          <a:xfrm>
            <a:off x="454672" y="3335803"/>
            <a:ext cx="8232128" cy="813243"/>
          </a:xfrm>
        </p:spPr>
        <p:txBody>
          <a:bodyPr/>
          <a:lstStyle>
            <a:lvl1pPr indent="-255600">
              <a:defRPr sz="1800">
                <a:latin typeface="+mn-lt"/>
              </a:defRPr>
            </a:lvl1pPr>
            <a:lvl2pPr indent="-284400">
              <a:defRPr sz="1800">
                <a:latin typeface="+mn-lt"/>
              </a:defRPr>
            </a:lvl2pPr>
            <a:lvl3pPr>
              <a:defRPr sz="1800">
                <a:latin typeface="+mn-lt"/>
              </a:defRPr>
            </a:lvl3pPr>
            <a:lvl4pPr>
              <a:defRPr sz="1800">
                <a:latin typeface="+mn-lt"/>
              </a:defRPr>
            </a:lvl4pPr>
            <a:lvl5pPr>
              <a:defRPr sz="1800">
                <a:latin typeface="+mn-lt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IN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7"/>
          </p:nvPr>
        </p:nvSpPr>
        <p:spPr>
          <a:xfrm>
            <a:off x="457200" y="4362943"/>
            <a:ext cx="8232128" cy="693152"/>
          </a:xfrm>
        </p:spPr>
        <p:txBody>
          <a:bodyPr/>
          <a:lstStyle>
            <a:lvl1pPr indent="-255600">
              <a:defRPr sz="1800">
                <a:latin typeface="+mn-lt"/>
              </a:defRPr>
            </a:lvl1pPr>
            <a:lvl2pPr indent="-284400">
              <a:defRPr sz="1800">
                <a:latin typeface="+mn-lt"/>
              </a:defRPr>
            </a:lvl2pPr>
            <a:lvl3pPr>
              <a:defRPr sz="1800">
                <a:latin typeface="+mn-lt"/>
              </a:defRPr>
            </a:lvl3pPr>
            <a:lvl4pPr>
              <a:defRPr sz="1800">
                <a:latin typeface="+mn-lt"/>
              </a:defRPr>
            </a:lvl4pPr>
            <a:lvl5pPr>
              <a:defRPr sz="1800">
                <a:latin typeface="+mn-lt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IN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8"/>
          </p:nvPr>
        </p:nvSpPr>
        <p:spPr>
          <a:xfrm>
            <a:off x="457200" y="5297488"/>
            <a:ext cx="8232128" cy="659559"/>
          </a:xfrm>
        </p:spPr>
        <p:txBody>
          <a:bodyPr/>
          <a:lstStyle>
            <a:lvl1pPr indent="-255600">
              <a:defRPr sz="1800">
                <a:latin typeface="+mn-lt"/>
              </a:defRPr>
            </a:lvl1pPr>
            <a:lvl2pPr>
              <a:defRPr sz="1800">
                <a:latin typeface="+mn-lt"/>
              </a:defRPr>
            </a:lvl2pPr>
            <a:lvl3pPr>
              <a:defRPr sz="1800">
                <a:latin typeface="+mn-lt"/>
              </a:defRPr>
            </a:lvl3pPr>
            <a:lvl4pPr>
              <a:defRPr sz="1800">
                <a:latin typeface="+mn-lt"/>
              </a:defRPr>
            </a:lvl4pPr>
            <a:lvl5pPr>
              <a:defRPr sz="1800">
                <a:latin typeface="+mn-lt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5538759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Five Content"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Shape 31"/>
          <p:cNvSpPr txBox="1">
            <a:spLocks noGrp="1"/>
          </p:cNvSpPr>
          <p:nvPr>
            <p:ph type="title"/>
          </p:nvPr>
        </p:nvSpPr>
        <p:spPr>
          <a:xfrm>
            <a:off x="457200" y="215371"/>
            <a:ext cx="8229600" cy="109727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buClr>
                <a:srgbClr val="007FA3"/>
              </a:buClr>
              <a:buFont typeface="Times New Roman"/>
              <a:buNone/>
              <a:defRPr sz="3600" b="1" i="0" u="none" strike="noStrike" cap="none">
                <a:solidFill>
                  <a:srgbClr val="007FA3"/>
                </a:solidFill>
                <a:latin typeface="+mj-lt"/>
                <a:ea typeface="Times New Roman"/>
                <a:cs typeface="Times New Roman"/>
                <a:sym typeface="Times New Roman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 dirty="0"/>
          </a:p>
        </p:txBody>
      </p:sp>
      <p:sp>
        <p:nvSpPr>
          <p:cNvPr id="34" name="Shape 34"/>
          <p:cNvSpPr txBox="1">
            <a:spLocks noGrp="1"/>
          </p:cNvSpPr>
          <p:nvPr>
            <p:ph type="ftr" idx="11"/>
          </p:nvPr>
        </p:nvSpPr>
        <p:spPr>
          <a:xfrm>
            <a:off x="93969" y="6172200"/>
            <a:ext cx="8595359" cy="2354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 dirty="0"/>
          </a:p>
        </p:txBody>
      </p:sp>
      <p:sp>
        <p:nvSpPr>
          <p:cNvPr id="35" name="Shape 35"/>
          <p:cNvSpPr txBox="1">
            <a:spLocks noGrp="1"/>
          </p:cNvSpPr>
          <p:nvPr>
            <p:ph type="dt" idx="10"/>
          </p:nvPr>
        </p:nvSpPr>
        <p:spPr>
          <a:xfrm>
            <a:off x="6335712" y="113071"/>
            <a:ext cx="2133599" cy="18287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 dirty="0"/>
          </a:p>
        </p:txBody>
      </p:sp>
      <p:sp>
        <p:nvSpPr>
          <p:cNvPr id="36" name="Shape 36"/>
          <p:cNvSpPr txBox="1">
            <a:spLocks noGrp="1"/>
          </p:cNvSpPr>
          <p:nvPr>
            <p:ph type="sldNum" idx="12"/>
          </p:nvPr>
        </p:nvSpPr>
        <p:spPr>
          <a:xfrm>
            <a:off x="8469311" y="113071"/>
            <a:ext cx="551783" cy="18287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9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lang="en-US" sz="900" b="0" i="0" u="none" strike="noStrike" cap="none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sz="quarter" idx="16"/>
          </p:nvPr>
        </p:nvSpPr>
        <p:spPr>
          <a:xfrm>
            <a:off x="457200" y="1555749"/>
            <a:ext cx="3730239" cy="676464"/>
          </a:xfrm>
        </p:spPr>
        <p:txBody>
          <a:bodyPr/>
          <a:lstStyle>
            <a:lvl1pPr indent="-255600">
              <a:defRPr sz="1800">
                <a:latin typeface="+mn-lt"/>
              </a:defRPr>
            </a:lvl1pPr>
            <a:lvl2pPr indent="-284400">
              <a:defRPr sz="1800">
                <a:latin typeface="+mn-lt"/>
              </a:defRPr>
            </a:lvl2pPr>
            <a:lvl3pPr indent="-230400">
              <a:defRPr sz="1800">
                <a:latin typeface="+mn-lt"/>
              </a:defRPr>
            </a:lvl3pPr>
            <a:lvl4pPr>
              <a:defRPr sz="1800">
                <a:latin typeface="+mn-lt"/>
              </a:defRPr>
            </a:lvl4pPr>
            <a:lvl5pPr>
              <a:defRPr sz="1800">
                <a:latin typeface="+mn-lt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4"/>
          </p:nvPr>
        </p:nvSpPr>
        <p:spPr>
          <a:xfrm>
            <a:off x="457200" y="2392649"/>
            <a:ext cx="3730239" cy="701761"/>
          </a:xfrm>
        </p:spPr>
        <p:txBody>
          <a:bodyPr/>
          <a:lstStyle>
            <a:lvl1pPr indent="-255600">
              <a:defRPr sz="1800">
                <a:latin typeface="+mn-lt"/>
              </a:defRPr>
            </a:lvl1pPr>
            <a:lvl2pPr indent="-284400">
              <a:defRPr sz="1800">
                <a:latin typeface="+mn-lt"/>
              </a:defRPr>
            </a:lvl2pPr>
            <a:lvl3pPr>
              <a:defRPr sz="1800">
                <a:latin typeface="+mn-lt"/>
              </a:defRPr>
            </a:lvl3pPr>
            <a:lvl4pPr>
              <a:defRPr sz="1800">
                <a:latin typeface="+mn-lt"/>
              </a:defRPr>
            </a:lvl4pPr>
            <a:lvl5pPr>
              <a:defRPr sz="1800">
                <a:latin typeface="+mn-lt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IN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5"/>
          </p:nvPr>
        </p:nvSpPr>
        <p:spPr>
          <a:xfrm>
            <a:off x="454672" y="3254847"/>
            <a:ext cx="3732767" cy="710402"/>
          </a:xfrm>
        </p:spPr>
        <p:txBody>
          <a:bodyPr/>
          <a:lstStyle>
            <a:lvl1pPr indent="-255600">
              <a:defRPr sz="1800">
                <a:latin typeface="+mn-lt"/>
              </a:defRPr>
            </a:lvl1pPr>
            <a:lvl2pPr indent="-284400">
              <a:defRPr sz="1800">
                <a:latin typeface="+mn-lt"/>
              </a:defRPr>
            </a:lvl2pPr>
            <a:lvl3pPr>
              <a:defRPr sz="1800">
                <a:latin typeface="+mn-lt"/>
              </a:defRPr>
            </a:lvl3pPr>
            <a:lvl4pPr>
              <a:defRPr sz="1800">
                <a:latin typeface="+mn-lt"/>
              </a:defRPr>
            </a:lvl4pPr>
            <a:lvl5pPr>
              <a:defRPr sz="1800">
                <a:latin typeface="+mn-lt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IN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7"/>
          </p:nvPr>
        </p:nvSpPr>
        <p:spPr>
          <a:xfrm>
            <a:off x="454672" y="4125687"/>
            <a:ext cx="3732767" cy="711234"/>
          </a:xfrm>
        </p:spPr>
        <p:txBody>
          <a:bodyPr/>
          <a:lstStyle>
            <a:lvl1pPr indent="-255600">
              <a:defRPr sz="1800">
                <a:latin typeface="+mn-lt"/>
              </a:defRPr>
            </a:lvl1pPr>
            <a:lvl2pPr indent="-284400">
              <a:defRPr sz="1800">
                <a:latin typeface="+mn-lt"/>
              </a:defRPr>
            </a:lvl2pPr>
            <a:lvl3pPr>
              <a:defRPr sz="1800">
                <a:latin typeface="+mn-lt"/>
              </a:defRPr>
            </a:lvl3pPr>
            <a:lvl4pPr>
              <a:defRPr sz="1800">
                <a:latin typeface="+mn-lt"/>
              </a:defRPr>
            </a:lvl4pPr>
            <a:lvl5pPr>
              <a:defRPr sz="1800">
                <a:latin typeface="+mn-lt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IN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8"/>
          </p:nvPr>
        </p:nvSpPr>
        <p:spPr>
          <a:xfrm>
            <a:off x="457200" y="4997360"/>
            <a:ext cx="3730239" cy="659956"/>
          </a:xfrm>
        </p:spPr>
        <p:txBody>
          <a:bodyPr/>
          <a:lstStyle>
            <a:lvl1pPr indent="-255600">
              <a:defRPr sz="1800">
                <a:latin typeface="+mn-lt"/>
              </a:defRPr>
            </a:lvl1pPr>
            <a:lvl2pPr>
              <a:defRPr sz="1800">
                <a:latin typeface="+mn-lt"/>
              </a:defRPr>
            </a:lvl2pPr>
            <a:lvl3pPr>
              <a:defRPr sz="1800">
                <a:latin typeface="+mn-lt"/>
              </a:defRPr>
            </a:lvl3pPr>
            <a:lvl4pPr>
              <a:defRPr sz="1800">
                <a:latin typeface="+mn-lt"/>
              </a:defRPr>
            </a:lvl4pPr>
            <a:lvl5pPr>
              <a:defRPr sz="1800">
                <a:latin typeface="+mn-lt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IN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9"/>
          </p:nvPr>
        </p:nvSpPr>
        <p:spPr>
          <a:xfrm>
            <a:off x="4956561" y="1555750"/>
            <a:ext cx="3730239" cy="676463"/>
          </a:xfrm>
        </p:spPr>
        <p:txBody>
          <a:bodyPr/>
          <a:lstStyle>
            <a:lvl1pPr>
              <a:defRPr sz="1800">
                <a:latin typeface="+mn-lt"/>
              </a:defRPr>
            </a:lvl1pPr>
            <a:lvl2pPr indent="-284400">
              <a:defRPr sz="1800">
                <a:latin typeface="+mn-lt"/>
              </a:defRPr>
            </a:lvl2pPr>
            <a:lvl3pPr indent="-230400">
              <a:defRPr sz="1800">
                <a:latin typeface="+mn-lt"/>
              </a:defRPr>
            </a:lvl3pPr>
            <a:lvl4pPr indent="-230400">
              <a:defRPr sz="1800">
                <a:latin typeface="+mn-lt"/>
              </a:defRPr>
            </a:lvl4pPr>
            <a:lvl5pPr indent="-230400">
              <a:defRPr sz="1800">
                <a:latin typeface="+mn-lt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IN" dirty="0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20"/>
          </p:nvPr>
        </p:nvSpPr>
        <p:spPr>
          <a:xfrm>
            <a:off x="4956561" y="2392363"/>
            <a:ext cx="3733414" cy="702047"/>
          </a:xfrm>
        </p:spPr>
        <p:txBody>
          <a:bodyPr/>
          <a:lstStyle>
            <a:lvl1pPr>
              <a:defRPr sz="1800">
                <a:latin typeface="+mn-lt"/>
              </a:defRPr>
            </a:lvl1pPr>
            <a:lvl2pPr indent="-284400">
              <a:defRPr sz="1800">
                <a:latin typeface="+mn-lt"/>
              </a:defRPr>
            </a:lvl2pPr>
            <a:lvl3pPr indent="-230400">
              <a:defRPr sz="1800">
                <a:latin typeface="+mn-lt"/>
              </a:defRPr>
            </a:lvl3pPr>
            <a:lvl4pPr indent="-230400">
              <a:defRPr sz="1800">
                <a:latin typeface="+mn-lt"/>
              </a:defRPr>
            </a:lvl4pPr>
            <a:lvl5pPr indent="-230400">
              <a:defRPr sz="1800">
                <a:latin typeface="+mn-lt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IN" dirty="0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21"/>
          </p:nvPr>
        </p:nvSpPr>
        <p:spPr>
          <a:xfrm>
            <a:off x="4956561" y="3254848"/>
            <a:ext cx="3730239" cy="710402"/>
          </a:xfrm>
        </p:spPr>
        <p:txBody>
          <a:bodyPr/>
          <a:lstStyle>
            <a:lvl1pPr indent="-255600">
              <a:defRPr sz="1800">
                <a:latin typeface="+mn-lt"/>
              </a:defRPr>
            </a:lvl1pPr>
            <a:lvl2pPr indent="-284400">
              <a:defRPr sz="1800">
                <a:latin typeface="+mn-lt"/>
              </a:defRPr>
            </a:lvl2pPr>
            <a:lvl3pPr indent="-230400">
              <a:defRPr sz="1800">
                <a:latin typeface="+mn-lt"/>
              </a:defRPr>
            </a:lvl3pPr>
            <a:lvl4pPr indent="-230400">
              <a:defRPr sz="1800">
                <a:latin typeface="+mn-lt"/>
              </a:defRPr>
            </a:lvl4pPr>
            <a:lvl5pPr indent="-230400">
              <a:defRPr sz="1800">
                <a:latin typeface="+mn-lt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IN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22"/>
          </p:nvPr>
        </p:nvSpPr>
        <p:spPr>
          <a:xfrm>
            <a:off x="4956561" y="4125688"/>
            <a:ext cx="3730239" cy="711233"/>
          </a:xfrm>
        </p:spPr>
        <p:txBody>
          <a:bodyPr/>
          <a:lstStyle>
            <a:lvl1pPr indent="-255600">
              <a:defRPr sz="1800">
                <a:latin typeface="+mn-lt"/>
              </a:defRPr>
            </a:lvl1pPr>
            <a:lvl2pPr indent="-284400">
              <a:defRPr sz="1800">
                <a:latin typeface="+mn-lt"/>
              </a:defRPr>
            </a:lvl2pPr>
            <a:lvl3pPr indent="-230400">
              <a:defRPr sz="1800">
                <a:latin typeface="+mn-lt"/>
              </a:defRPr>
            </a:lvl3pPr>
            <a:lvl4pPr indent="-230400">
              <a:defRPr sz="1800">
                <a:latin typeface="+mn-lt"/>
              </a:defRPr>
            </a:lvl4pPr>
            <a:lvl5pPr indent="-230400">
              <a:defRPr sz="1800">
                <a:latin typeface="+mn-lt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IN" dirty="0"/>
          </a:p>
        </p:txBody>
      </p:sp>
      <p:sp>
        <p:nvSpPr>
          <p:cNvPr id="16" name="Content Placeholder 15"/>
          <p:cNvSpPr>
            <a:spLocks noGrp="1"/>
          </p:cNvSpPr>
          <p:nvPr>
            <p:ph sz="quarter" idx="23"/>
          </p:nvPr>
        </p:nvSpPr>
        <p:spPr>
          <a:xfrm>
            <a:off x="4956562" y="4997359"/>
            <a:ext cx="3733414" cy="736869"/>
          </a:xfrm>
        </p:spPr>
        <p:txBody>
          <a:bodyPr/>
          <a:lstStyle>
            <a:lvl1pPr indent="-255600">
              <a:defRPr sz="1800">
                <a:latin typeface="+mn-lt"/>
              </a:defRPr>
            </a:lvl1pPr>
            <a:lvl2pPr indent="-284400">
              <a:defRPr sz="1800">
                <a:latin typeface="+mn-lt"/>
              </a:defRPr>
            </a:lvl2pPr>
            <a:lvl3pPr indent="-230400">
              <a:defRPr sz="1800">
                <a:latin typeface="+mn-lt"/>
              </a:defRPr>
            </a:lvl3pPr>
            <a:lvl4pPr indent="-230400">
              <a:defRPr sz="1800">
                <a:latin typeface="+mn-lt"/>
              </a:defRPr>
            </a:lvl4pPr>
            <a:lvl5pPr indent="-230400">
              <a:defRPr sz="1800">
                <a:latin typeface="+mn-lt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4036340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and Five Content_Link"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Shape 31"/>
          <p:cNvSpPr txBox="1">
            <a:spLocks noGrp="1"/>
          </p:cNvSpPr>
          <p:nvPr>
            <p:ph type="title"/>
          </p:nvPr>
        </p:nvSpPr>
        <p:spPr>
          <a:xfrm>
            <a:off x="457200" y="215371"/>
            <a:ext cx="8229600" cy="109727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buClr>
                <a:srgbClr val="007FA3"/>
              </a:buClr>
              <a:buFont typeface="Times New Roman"/>
              <a:buNone/>
              <a:defRPr sz="3600" b="1" i="0" u="none" strike="noStrike" cap="none">
                <a:solidFill>
                  <a:srgbClr val="007FA3"/>
                </a:solidFill>
                <a:latin typeface="+mj-lt"/>
                <a:ea typeface="Times New Roman"/>
                <a:cs typeface="Times New Roman"/>
                <a:sym typeface="Times New Roman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 dirty="0"/>
          </a:p>
        </p:txBody>
      </p:sp>
      <p:sp>
        <p:nvSpPr>
          <p:cNvPr id="34" name="Shape 34"/>
          <p:cNvSpPr txBox="1">
            <a:spLocks noGrp="1"/>
          </p:cNvSpPr>
          <p:nvPr>
            <p:ph type="ftr" idx="11"/>
          </p:nvPr>
        </p:nvSpPr>
        <p:spPr>
          <a:xfrm>
            <a:off x="93969" y="6172200"/>
            <a:ext cx="8595359" cy="2354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 dirty="0"/>
          </a:p>
        </p:txBody>
      </p:sp>
      <p:sp>
        <p:nvSpPr>
          <p:cNvPr id="35" name="Shape 35"/>
          <p:cNvSpPr txBox="1">
            <a:spLocks noGrp="1"/>
          </p:cNvSpPr>
          <p:nvPr>
            <p:ph type="dt" idx="10"/>
          </p:nvPr>
        </p:nvSpPr>
        <p:spPr>
          <a:xfrm>
            <a:off x="6335712" y="113071"/>
            <a:ext cx="2133599" cy="18287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 dirty="0"/>
          </a:p>
        </p:txBody>
      </p:sp>
      <p:sp>
        <p:nvSpPr>
          <p:cNvPr id="36" name="Shape 36"/>
          <p:cNvSpPr txBox="1">
            <a:spLocks noGrp="1"/>
          </p:cNvSpPr>
          <p:nvPr>
            <p:ph type="sldNum" idx="12"/>
          </p:nvPr>
        </p:nvSpPr>
        <p:spPr>
          <a:xfrm>
            <a:off x="8469311" y="113071"/>
            <a:ext cx="551783" cy="18287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9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lang="en-US" sz="900" b="0" i="0" u="none" strike="noStrike" cap="none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sz="quarter" idx="16"/>
          </p:nvPr>
        </p:nvSpPr>
        <p:spPr>
          <a:xfrm>
            <a:off x="457200" y="1555749"/>
            <a:ext cx="3730239" cy="676464"/>
          </a:xfrm>
        </p:spPr>
        <p:txBody>
          <a:bodyPr/>
          <a:lstStyle>
            <a:lvl1pPr indent="-255600">
              <a:defRPr sz="1800">
                <a:latin typeface="+mn-lt"/>
              </a:defRPr>
            </a:lvl1pPr>
            <a:lvl2pPr indent="-284400">
              <a:defRPr sz="1800">
                <a:latin typeface="+mn-lt"/>
              </a:defRPr>
            </a:lvl2pPr>
            <a:lvl3pPr indent="-230400">
              <a:defRPr sz="1800">
                <a:latin typeface="+mn-lt"/>
              </a:defRPr>
            </a:lvl3pPr>
            <a:lvl4pPr>
              <a:defRPr sz="1800">
                <a:latin typeface="+mn-lt"/>
              </a:defRPr>
            </a:lvl4pPr>
            <a:lvl5pPr>
              <a:defRPr sz="1800">
                <a:latin typeface="+mn-lt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4"/>
          </p:nvPr>
        </p:nvSpPr>
        <p:spPr>
          <a:xfrm>
            <a:off x="457200" y="2392649"/>
            <a:ext cx="3730239" cy="701761"/>
          </a:xfrm>
        </p:spPr>
        <p:txBody>
          <a:bodyPr/>
          <a:lstStyle>
            <a:lvl1pPr indent="-255600">
              <a:defRPr sz="1800">
                <a:latin typeface="+mn-lt"/>
              </a:defRPr>
            </a:lvl1pPr>
            <a:lvl2pPr indent="-284400">
              <a:defRPr sz="1800">
                <a:latin typeface="+mn-lt"/>
              </a:defRPr>
            </a:lvl2pPr>
            <a:lvl3pPr>
              <a:defRPr sz="1800">
                <a:latin typeface="+mn-lt"/>
              </a:defRPr>
            </a:lvl3pPr>
            <a:lvl4pPr>
              <a:defRPr sz="1800">
                <a:latin typeface="+mn-lt"/>
              </a:defRPr>
            </a:lvl4pPr>
            <a:lvl5pPr>
              <a:defRPr sz="1800">
                <a:latin typeface="+mn-lt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IN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5"/>
          </p:nvPr>
        </p:nvSpPr>
        <p:spPr>
          <a:xfrm>
            <a:off x="454672" y="3254847"/>
            <a:ext cx="3732767" cy="710402"/>
          </a:xfrm>
        </p:spPr>
        <p:txBody>
          <a:bodyPr/>
          <a:lstStyle>
            <a:lvl1pPr indent="-255600">
              <a:defRPr sz="1800">
                <a:latin typeface="+mn-lt"/>
              </a:defRPr>
            </a:lvl1pPr>
            <a:lvl2pPr indent="-284400">
              <a:defRPr sz="1800">
                <a:latin typeface="+mn-lt"/>
              </a:defRPr>
            </a:lvl2pPr>
            <a:lvl3pPr>
              <a:defRPr sz="1800">
                <a:latin typeface="+mn-lt"/>
              </a:defRPr>
            </a:lvl3pPr>
            <a:lvl4pPr>
              <a:defRPr sz="1800">
                <a:latin typeface="+mn-lt"/>
              </a:defRPr>
            </a:lvl4pPr>
            <a:lvl5pPr>
              <a:defRPr sz="1800">
                <a:latin typeface="+mn-lt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IN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7"/>
          </p:nvPr>
        </p:nvSpPr>
        <p:spPr>
          <a:xfrm>
            <a:off x="454672" y="4125687"/>
            <a:ext cx="3732767" cy="711234"/>
          </a:xfrm>
        </p:spPr>
        <p:txBody>
          <a:bodyPr/>
          <a:lstStyle>
            <a:lvl1pPr indent="-255600">
              <a:defRPr sz="1800">
                <a:latin typeface="+mn-lt"/>
              </a:defRPr>
            </a:lvl1pPr>
            <a:lvl2pPr indent="-284400">
              <a:defRPr sz="1800">
                <a:latin typeface="+mn-lt"/>
              </a:defRPr>
            </a:lvl2pPr>
            <a:lvl3pPr>
              <a:defRPr sz="1800">
                <a:latin typeface="+mn-lt"/>
              </a:defRPr>
            </a:lvl3pPr>
            <a:lvl4pPr>
              <a:defRPr sz="1800">
                <a:latin typeface="+mn-lt"/>
              </a:defRPr>
            </a:lvl4pPr>
            <a:lvl5pPr>
              <a:defRPr sz="1800">
                <a:latin typeface="+mn-lt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IN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8"/>
          </p:nvPr>
        </p:nvSpPr>
        <p:spPr>
          <a:xfrm>
            <a:off x="457200" y="4997360"/>
            <a:ext cx="3730239" cy="659956"/>
          </a:xfrm>
        </p:spPr>
        <p:txBody>
          <a:bodyPr/>
          <a:lstStyle>
            <a:lvl1pPr indent="-255600">
              <a:defRPr sz="1800">
                <a:latin typeface="+mn-lt"/>
              </a:defRPr>
            </a:lvl1pPr>
            <a:lvl2pPr>
              <a:defRPr sz="1800">
                <a:latin typeface="+mn-lt"/>
              </a:defRPr>
            </a:lvl2pPr>
            <a:lvl3pPr>
              <a:defRPr sz="1800">
                <a:latin typeface="+mn-lt"/>
              </a:defRPr>
            </a:lvl3pPr>
            <a:lvl4pPr>
              <a:defRPr sz="1800">
                <a:latin typeface="+mn-lt"/>
              </a:defRPr>
            </a:lvl4pPr>
            <a:lvl5pPr>
              <a:defRPr sz="1800">
                <a:latin typeface="+mn-lt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IN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9"/>
          </p:nvPr>
        </p:nvSpPr>
        <p:spPr>
          <a:xfrm>
            <a:off x="4956561" y="1555750"/>
            <a:ext cx="3730239" cy="676463"/>
          </a:xfrm>
        </p:spPr>
        <p:txBody>
          <a:bodyPr/>
          <a:lstStyle>
            <a:lvl1pPr>
              <a:defRPr sz="1800">
                <a:latin typeface="+mn-lt"/>
              </a:defRPr>
            </a:lvl1pPr>
            <a:lvl2pPr indent="-284400">
              <a:defRPr sz="1800">
                <a:latin typeface="+mn-lt"/>
              </a:defRPr>
            </a:lvl2pPr>
            <a:lvl3pPr indent="-230400">
              <a:defRPr sz="1800">
                <a:latin typeface="+mn-lt"/>
              </a:defRPr>
            </a:lvl3pPr>
            <a:lvl4pPr indent="-230400">
              <a:defRPr sz="1800">
                <a:latin typeface="+mn-lt"/>
              </a:defRPr>
            </a:lvl4pPr>
            <a:lvl5pPr indent="-230400">
              <a:defRPr sz="1800">
                <a:latin typeface="+mn-lt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IN" dirty="0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20"/>
          </p:nvPr>
        </p:nvSpPr>
        <p:spPr>
          <a:xfrm>
            <a:off x="4956561" y="2392363"/>
            <a:ext cx="3733414" cy="702047"/>
          </a:xfrm>
        </p:spPr>
        <p:txBody>
          <a:bodyPr/>
          <a:lstStyle>
            <a:lvl1pPr>
              <a:defRPr sz="1800">
                <a:latin typeface="+mn-lt"/>
              </a:defRPr>
            </a:lvl1pPr>
            <a:lvl2pPr indent="-284400">
              <a:defRPr sz="1800">
                <a:latin typeface="+mn-lt"/>
              </a:defRPr>
            </a:lvl2pPr>
            <a:lvl3pPr indent="-230400">
              <a:defRPr sz="1800">
                <a:latin typeface="+mn-lt"/>
              </a:defRPr>
            </a:lvl3pPr>
            <a:lvl4pPr indent="-230400">
              <a:defRPr sz="1800">
                <a:latin typeface="+mn-lt"/>
              </a:defRPr>
            </a:lvl4pPr>
            <a:lvl5pPr indent="-230400">
              <a:defRPr sz="1800">
                <a:latin typeface="+mn-lt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IN" dirty="0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21"/>
          </p:nvPr>
        </p:nvSpPr>
        <p:spPr>
          <a:xfrm>
            <a:off x="4956561" y="3254848"/>
            <a:ext cx="3730239" cy="710402"/>
          </a:xfrm>
        </p:spPr>
        <p:txBody>
          <a:bodyPr/>
          <a:lstStyle>
            <a:lvl1pPr indent="-255600">
              <a:defRPr sz="1800">
                <a:latin typeface="+mn-lt"/>
              </a:defRPr>
            </a:lvl1pPr>
            <a:lvl2pPr indent="-284400">
              <a:defRPr sz="1800">
                <a:latin typeface="+mn-lt"/>
              </a:defRPr>
            </a:lvl2pPr>
            <a:lvl3pPr indent="-230400">
              <a:defRPr sz="1800">
                <a:latin typeface="+mn-lt"/>
              </a:defRPr>
            </a:lvl3pPr>
            <a:lvl4pPr indent="-230400">
              <a:defRPr sz="1800">
                <a:latin typeface="+mn-lt"/>
              </a:defRPr>
            </a:lvl4pPr>
            <a:lvl5pPr indent="-230400">
              <a:defRPr sz="1800">
                <a:latin typeface="+mn-lt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IN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24"/>
          </p:nvPr>
        </p:nvSpPr>
        <p:spPr>
          <a:xfrm>
            <a:off x="4854576" y="4174123"/>
            <a:ext cx="3921956" cy="43815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17" name="Text Placeholder 16"/>
          <p:cNvSpPr>
            <a:spLocks noGrp="1"/>
          </p:cNvSpPr>
          <p:nvPr>
            <p:ph type="body" sz="quarter" idx="25"/>
          </p:nvPr>
        </p:nvSpPr>
        <p:spPr>
          <a:xfrm>
            <a:off x="4854575" y="4683125"/>
            <a:ext cx="3922713" cy="64135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19" name="Text Placeholder 18"/>
          <p:cNvSpPr>
            <a:spLocks noGrp="1"/>
          </p:cNvSpPr>
          <p:nvPr>
            <p:ph type="body" sz="quarter" idx="26"/>
          </p:nvPr>
        </p:nvSpPr>
        <p:spPr>
          <a:xfrm>
            <a:off x="4854575" y="5503863"/>
            <a:ext cx="3922713" cy="60642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21" name="Text Placeholder 20"/>
          <p:cNvSpPr>
            <a:spLocks noGrp="1"/>
          </p:cNvSpPr>
          <p:nvPr>
            <p:ph type="body" sz="quarter" idx="27"/>
          </p:nvPr>
        </p:nvSpPr>
        <p:spPr>
          <a:xfrm>
            <a:off x="4452938" y="6110288"/>
            <a:ext cx="4443412" cy="64928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23" name="Text Placeholder 22"/>
          <p:cNvSpPr>
            <a:spLocks noGrp="1"/>
          </p:cNvSpPr>
          <p:nvPr>
            <p:ph type="body" sz="quarter" idx="28"/>
          </p:nvPr>
        </p:nvSpPr>
        <p:spPr>
          <a:xfrm>
            <a:off x="457200" y="5784850"/>
            <a:ext cx="3730625" cy="8207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6039257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>
            <a:spLocks noGrp="1"/>
          </p:cNvSpPr>
          <p:nvPr>
            <p:ph type="title"/>
          </p:nvPr>
        </p:nvSpPr>
        <p:spPr>
          <a:xfrm>
            <a:off x="457200" y="215371"/>
            <a:ext cx="8229600" cy="109727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buClr>
                <a:srgbClr val="007FA3"/>
              </a:buClr>
              <a:buFont typeface="Times New Roman"/>
              <a:buNone/>
              <a:defRPr sz="3400" b="1" i="0" u="none" strike="noStrike" cap="none">
                <a:solidFill>
                  <a:srgbClr val="007FA3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r>
              <a:rPr lang="en-US" sz="3600" dirty="0">
                <a:latin typeface="+mj-lt"/>
              </a:rPr>
              <a:t>Click to add title</a:t>
            </a:r>
            <a:endParaRPr dirty="0"/>
          </a:p>
        </p:txBody>
      </p:sp>
      <p:sp>
        <p:nvSpPr>
          <p:cNvPr id="11" name="Shape 11"/>
          <p:cNvSpPr txBox="1">
            <a:spLocks noGrp="1"/>
          </p:cNvSpPr>
          <p:nvPr>
            <p:ph type="body" idx="1"/>
          </p:nvPr>
        </p:nvSpPr>
        <p:spPr>
          <a:xfrm>
            <a:off x="457200" y="1574562"/>
            <a:ext cx="8229600" cy="4428411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/>
          <a:lstStyle>
            <a:lvl1pPr marL="256032" marR="0" lvl="0" indent="-154432" algn="l" rtl="0">
              <a:spcBef>
                <a:spcPts val="1500"/>
              </a:spcBef>
              <a:buClr>
                <a:srgbClr val="007FA3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742950" marR="0" lvl="1" indent="-184150" algn="l" rtl="0">
              <a:spcBef>
                <a:spcPts val="600"/>
              </a:spcBef>
              <a:buClr>
                <a:srgbClr val="007FA3"/>
              </a:buClr>
              <a:buSzPct val="100000"/>
              <a:buFont typeface="Arial"/>
              <a:buChar char="–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43000" marR="0" lvl="2" indent="-127000" algn="l" rtl="0">
              <a:spcBef>
                <a:spcPts val="600"/>
              </a:spcBef>
              <a:buClr>
                <a:srgbClr val="007FA3"/>
              </a:buClr>
              <a:buSzPct val="100000"/>
              <a:buFont typeface="Noto Sans Symbols"/>
              <a:buChar char="▪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600200" marR="0" lvl="3" indent="-127000" algn="l" rtl="0">
              <a:spcBef>
                <a:spcPts val="600"/>
              </a:spcBef>
              <a:buClr>
                <a:srgbClr val="007FA3"/>
              </a:buClr>
              <a:buSzPct val="100000"/>
              <a:buFont typeface="Arial"/>
              <a:buChar char="–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marR="0" lvl="4" indent="-127000" algn="l" rtl="0">
              <a:spcBef>
                <a:spcPts val="600"/>
              </a:spcBef>
              <a:buClr>
                <a:srgbClr val="007FA3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marR="0" lvl="5" indent="-127000" algn="l" rtl="0">
              <a:spcBef>
                <a:spcPts val="300"/>
              </a:spcBef>
              <a:buClr>
                <a:srgbClr val="007FA3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800" marR="0" lvl="6" indent="-127000" algn="l" rtl="0">
              <a:spcBef>
                <a:spcPts val="300"/>
              </a:spcBef>
              <a:buClr>
                <a:srgbClr val="007FA3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9000" marR="0" lvl="7" indent="-127000" algn="l" rtl="0">
              <a:spcBef>
                <a:spcPts val="300"/>
              </a:spcBef>
              <a:buClr>
                <a:srgbClr val="007FA3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6200" marR="0" lvl="8" indent="-127000" algn="l" rtl="0">
              <a:spcBef>
                <a:spcPts val="300"/>
              </a:spcBef>
              <a:buClr>
                <a:srgbClr val="007FA3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 dirty="0"/>
          </a:p>
        </p:txBody>
      </p:sp>
      <p:sp>
        <p:nvSpPr>
          <p:cNvPr id="13" name="Shape 13"/>
          <p:cNvSpPr txBox="1">
            <a:spLocks noGrp="1"/>
          </p:cNvSpPr>
          <p:nvPr>
            <p:ph type="dt" idx="10"/>
          </p:nvPr>
        </p:nvSpPr>
        <p:spPr>
          <a:xfrm>
            <a:off x="6335712" y="113071"/>
            <a:ext cx="2133599" cy="18287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 dirty="0"/>
          </a:p>
        </p:txBody>
      </p:sp>
      <p:sp>
        <p:nvSpPr>
          <p:cNvPr id="14" name="Shape 14"/>
          <p:cNvSpPr txBox="1">
            <a:spLocks noGrp="1"/>
          </p:cNvSpPr>
          <p:nvPr>
            <p:ph type="sldNum" idx="12"/>
          </p:nvPr>
        </p:nvSpPr>
        <p:spPr>
          <a:xfrm>
            <a:off x="8469311" y="113071"/>
            <a:ext cx="551783" cy="18287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9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lang="en-US" sz="900" b="0" i="0" u="none" strike="noStrike" cap="none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5" name="Shape 15" descr="Pearson Logo"/>
          <p:cNvPicPr preferRelativeResize="0"/>
          <p:nvPr/>
        </p:nvPicPr>
        <p:blipFill rotWithShape="1">
          <a:blip r:embed="rId17">
            <a:alphaModFix/>
          </a:blip>
          <a:srcRect/>
          <a:stretch/>
        </p:blipFill>
        <p:spPr>
          <a:xfrm>
            <a:off x="443972" y="6429709"/>
            <a:ext cx="917999" cy="279914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7B8A108E-B0AF-4869-B5B8-3D3BB7BC725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57200" y="6028611"/>
            <a:ext cx="8229600" cy="20054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Text Placeholder 5"/>
          <p:cNvSpPr txBox="1">
            <a:spLocks/>
          </p:cNvSpPr>
          <p:nvPr userDrawn="1"/>
        </p:nvSpPr>
        <p:spPr>
          <a:xfrm>
            <a:off x="2650837" y="6438783"/>
            <a:ext cx="6035070" cy="419217"/>
          </a:xfrm>
          <a:prstGeom prst="rect">
            <a:avLst/>
          </a:prstGeom>
        </p:spPr>
        <p:txBody>
          <a:bodyPr anchor="ctr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IN" altLang="en-US" sz="1200" dirty="0">
                <a:solidFill>
                  <a:schemeClr val="tx1"/>
                </a:solidFill>
                <a:latin typeface="Verdana"/>
                <a:ea typeface="Verdana" panose="020B0604030504040204" pitchFamily="34" charset="0"/>
                <a:cs typeface="Verdana" panose="020B0604030504040204" pitchFamily="34" charset="0"/>
              </a:rPr>
              <a:t>Copyright © 2022, 2017, 2014 Pearson Education, Inc. All Rights Reserved</a:t>
            </a: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82" r:id="rId1"/>
    <p:sldLayoutId id="2147483675" r:id="rId2"/>
    <p:sldLayoutId id="2147483689" r:id="rId3"/>
    <p:sldLayoutId id="2147483679" r:id="rId4"/>
    <p:sldLayoutId id="2147483677" r:id="rId5"/>
    <p:sldLayoutId id="2147483678" r:id="rId6"/>
    <p:sldLayoutId id="2147483687" r:id="rId7"/>
    <p:sldLayoutId id="2147483686" r:id="rId8"/>
    <p:sldLayoutId id="2147483688" r:id="rId9"/>
    <p:sldLayoutId id="2147483681" r:id="rId10"/>
    <p:sldLayoutId id="2147483671" r:id="rId11"/>
    <p:sldLayoutId id="2147483680" r:id="rId12"/>
    <p:sldLayoutId id="2147483690" r:id="rId13"/>
    <p:sldLayoutId id="2147483656" r:id="rId14"/>
    <p:sldLayoutId id="2147483683" r:id="rId15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3600" b="0" i="0" u="none" strike="noStrike" cap="none">
          <a:solidFill>
            <a:srgbClr val="000000"/>
          </a:solidFill>
          <a:latin typeface="+mj-lt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2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>
            <a:spLocks noGrp="1"/>
          </p:cNvSpPr>
          <p:nvPr>
            <p:ph type="title"/>
          </p:nvPr>
        </p:nvSpPr>
        <p:spPr>
          <a:xfrm>
            <a:off x="457200" y="215371"/>
            <a:ext cx="8229600" cy="109727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buClr>
                <a:srgbClr val="007FA3"/>
              </a:buClr>
              <a:buFont typeface="Times New Roman"/>
              <a:buNone/>
              <a:defRPr sz="3400" b="1" i="0" u="none" strike="noStrike" cap="none">
                <a:solidFill>
                  <a:srgbClr val="007FA3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 dirty="0"/>
          </a:p>
        </p:txBody>
      </p:sp>
      <p:sp>
        <p:nvSpPr>
          <p:cNvPr id="11" name="Shape 1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56032" marR="0" lvl="0" indent="-154432" algn="l" rtl="0">
              <a:spcBef>
                <a:spcPts val="1500"/>
              </a:spcBef>
              <a:buClr>
                <a:srgbClr val="007FA3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742950" marR="0" lvl="1" indent="-184150" algn="l" rtl="0">
              <a:spcBef>
                <a:spcPts val="600"/>
              </a:spcBef>
              <a:buClr>
                <a:srgbClr val="007FA3"/>
              </a:buClr>
              <a:buSzPct val="100000"/>
              <a:buFont typeface="Arial"/>
              <a:buChar char="–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43000" marR="0" lvl="2" indent="-127000" algn="l" rtl="0">
              <a:spcBef>
                <a:spcPts val="600"/>
              </a:spcBef>
              <a:buClr>
                <a:srgbClr val="007FA3"/>
              </a:buClr>
              <a:buSzPct val="100000"/>
              <a:buFont typeface="Noto Sans Symbols"/>
              <a:buChar char="▪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600200" marR="0" lvl="3" indent="-127000" algn="l" rtl="0">
              <a:spcBef>
                <a:spcPts val="600"/>
              </a:spcBef>
              <a:buClr>
                <a:srgbClr val="007FA3"/>
              </a:buClr>
              <a:buSzPct val="100000"/>
              <a:buFont typeface="Arial"/>
              <a:buChar char="–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marR="0" lvl="4" indent="-127000" algn="l" rtl="0">
              <a:spcBef>
                <a:spcPts val="600"/>
              </a:spcBef>
              <a:buClr>
                <a:srgbClr val="007FA3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marR="0" lvl="5" indent="-127000" algn="l" rtl="0">
              <a:spcBef>
                <a:spcPts val="300"/>
              </a:spcBef>
              <a:buClr>
                <a:srgbClr val="007FA3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800" marR="0" lvl="6" indent="-127000" algn="l" rtl="0">
              <a:spcBef>
                <a:spcPts val="300"/>
              </a:spcBef>
              <a:buClr>
                <a:srgbClr val="007FA3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9000" marR="0" lvl="7" indent="-127000" algn="l" rtl="0">
              <a:spcBef>
                <a:spcPts val="300"/>
              </a:spcBef>
              <a:buClr>
                <a:srgbClr val="007FA3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6200" marR="0" lvl="8" indent="-127000" algn="l" rtl="0">
              <a:spcBef>
                <a:spcPts val="300"/>
              </a:spcBef>
              <a:buClr>
                <a:srgbClr val="007FA3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 dirty="0"/>
          </a:p>
        </p:txBody>
      </p:sp>
      <p:sp>
        <p:nvSpPr>
          <p:cNvPr id="12" name="Shape 12"/>
          <p:cNvSpPr txBox="1">
            <a:spLocks noGrp="1"/>
          </p:cNvSpPr>
          <p:nvPr>
            <p:ph type="ftr" idx="11"/>
          </p:nvPr>
        </p:nvSpPr>
        <p:spPr>
          <a:xfrm>
            <a:off x="93969" y="6172200"/>
            <a:ext cx="8595359" cy="2354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 dirty="0"/>
          </a:p>
        </p:txBody>
      </p:sp>
      <p:sp>
        <p:nvSpPr>
          <p:cNvPr id="13" name="Shape 13"/>
          <p:cNvSpPr txBox="1">
            <a:spLocks noGrp="1"/>
          </p:cNvSpPr>
          <p:nvPr>
            <p:ph type="dt" idx="10"/>
          </p:nvPr>
        </p:nvSpPr>
        <p:spPr>
          <a:xfrm>
            <a:off x="6335712" y="113071"/>
            <a:ext cx="2133599" cy="18287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 dirty="0"/>
          </a:p>
        </p:txBody>
      </p:sp>
      <p:sp>
        <p:nvSpPr>
          <p:cNvPr id="14" name="Shape 14"/>
          <p:cNvSpPr txBox="1">
            <a:spLocks noGrp="1"/>
          </p:cNvSpPr>
          <p:nvPr>
            <p:ph type="sldNum" idx="12"/>
          </p:nvPr>
        </p:nvSpPr>
        <p:spPr>
          <a:xfrm>
            <a:off x="8469311" y="113071"/>
            <a:ext cx="551783" cy="18287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9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lang="en-US" sz="900" b="0" i="0" u="none" strike="noStrike" cap="none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5" name="Shape 15" descr="Pearson Logo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43972" y="6429709"/>
            <a:ext cx="917999" cy="27991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575987149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85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3600" b="0" i="0" u="none" strike="noStrike" cap="none">
          <a:solidFill>
            <a:srgbClr val="000000"/>
          </a:solidFill>
          <a:latin typeface="+mj-lt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L="255588" marR="0" lvl="0" indent="-25603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15371"/>
            <a:ext cx="8228707" cy="984808"/>
          </a:xfrm>
        </p:spPr>
        <p:txBody>
          <a:bodyPr anchor="ctr"/>
          <a:lstStyle/>
          <a:p>
            <a:r>
              <a:rPr lang="en-US" sz="3000" dirty="0">
                <a:solidFill>
                  <a:schemeClr val="tx2"/>
                </a:solidFill>
              </a:rPr>
              <a:t>Literacy for the 21</a:t>
            </a:r>
            <a:r>
              <a:rPr lang="en-US" sz="3000" baseline="30000" dirty="0">
                <a:solidFill>
                  <a:schemeClr val="tx2"/>
                </a:solidFill>
              </a:rPr>
              <a:t>st </a:t>
            </a:r>
            <a:r>
              <a:rPr lang="en-US" sz="3000" dirty="0">
                <a:solidFill>
                  <a:schemeClr val="tx2"/>
                </a:solidFill>
              </a:rPr>
              <a:t>Century: Balancing Reading and Writing Instruction</a:t>
            </a:r>
            <a:endParaRPr lang="en-US" sz="3000" dirty="0">
              <a:solidFill>
                <a:schemeClr val="tx2"/>
              </a:solidFill>
              <a:cs typeface="Times New Roman" panose="02020603050405020304" pitchFamily="18" charset="0"/>
            </a:endParaRPr>
          </a:p>
        </p:txBody>
      </p:sp>
      <p:sp>
        <p:nvSpPr>
          <p:cNvPr id="3" name="Text Placeholder 2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200" y="1307640"/>
            <a:ext cx="8229600" cy="369870"/>
          </a:xfrm>
        </p:spPr>
        <p:txBody>
          <a:bodyPr anchor="ctr"/>
          <a:lstStyle/>
          <a:p>
            <a:r>
              <a:rPr lang="en-IN" spc="-5" dirty="0">
                <a:solidFill>
                  <a:schemeClr val="tx2"/>
                </a:solidFill>
                <a:latin typeface="+mn-lt"/>
              </a:rPr>
              <a:t>Eighth</a:t>
            </a:r>
            <a:r>
              <a:rPr lang="en-US" dirty="0">
                <a:solidFill>
                  <a:schemeClr val="tx2"/>
                </a:solidFill>
                <a:latin typeface="+mn-lt"/>
              </a:rPr>
              <a:t> Edition</a:t>
            </a:r>
          </a:p>
        </p:txBody>
      </p:sp>
      <p:sp>
        <p:nvSpPr>
          <p:cNvPr id="4" name="Text Placeholder 3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idx="2"/>
          </p:nvPr>
        </p:nvSpPr>
        <p:spPr>
          <a:xfrm>
            <a:off x="5029200" y="2346384"/>
            <a:ext cx="3814010" cy="905769"/>
          </a:xfrm>
        </p:spPr>
        <p:txBody>
          <a:bodyPr/>
          <a:lstStyle/>
          <a:p>
            <a:pPr lvl="0" algn="ctr"/>
            <a:r>
              <a:rPr lang="en-US" b="1" dirty="0">
                <a:solidFill>
                  <a:schemeClr val="tx1"/>
                </a:solidFill>
                <a:latin typeface="+mn-lt"/>
              </a:rPr>
              <a:t>Chapter 1</a:t>
            </a:r>
          </a:p>
        </p:txBody>
      </p:sp>
      <p:sp>
        <p:nvSpPr>
          <p:cNvPr id="5" name="Text Placeholder 4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idx="3"/>
          </p:nvPr>
        </p:nvSpPr>
        <p:spPr>
          <a:xfrm>
            <a:off x="5029199" y="3409979"/>
            <a:ext cx="3814011" cy="988379"/>
          </a:xfrm>
        </p:spPr>
        <p:txBody>
          <a:bodyPr/>
          <a:lstStyle/>
          <a:p>
            <a:pPr algn="ctr"/>
            <a:r>
              <a:rPr lang="en-US" dirty="0">
                <a:solidFill>
                  <a:schemeClr val="tx1"/>
                </a:solidFill>
                <a:latin typeface="+mn-lt"/>
              </a:rPr>
              <a:t>Becoming an Effective Literacy Teacher</a:t>
            </a:r>
            <a:endParaRPr lang="en-US" altLang="en-US" dirty="0">
              <a:solidFill>
                <a:schemeClr val="tx1"/>
              </a:solidFill>
              <a:latin typeface="+mn-lt"/>
            </a:endParaRPr>
          </a:p>
        </p:txBody>
      </p:sp>
      <p:pic>
        <p:nvPicPr>
          <p:cNvPr id="9" name="Picture 8" descr="Front Cover: Literacy for the 21st Century: Balancing Reading and Writing Instruction Eighth Edition by Tompkins, Rodgers and Rodgers.">
            <a:extLst>
              <a:ext uri="{FF2B5EF4-FFF2-40B4-BE49-F238E27FC236}">
                <a16:creationId xmlns:a16="http://schemas.microsoft.com/office/drawing/2014/main" id="{5CF5BE93-6474-4FFF-AB61-D57FAAA1547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2325" y="1851498"/>
            <a:ext cx="3483294" cy="4458616"/>
          </a:xfrm>
          <a:prstGeom prst="rect">
            <a:avLst/>
          </a:prstGeom>
          <a:ln w="9525">
            <a:solidFill>
              <a:schemeClr val="tx1"/>
            </a:solidFill>
          </a:ln>
        </p:spPr>
      </p:pic>
      <p:sp>
        <p:nvSpPr>
          <p:cNvPr id="6" name="Text Placeholder 5"/>
          <p:cNvSpPr>
            <a:spLocks noGrp="1"/>
          </p:cNvSpPr>
          <p:nvPr>
            <p:ph type="body" idx="13"/>
          </p:nvPr>
        </p:nvSpPr>
        <p:spPr>
          <a:xfrm>
            <a:off x="2650837" y="6438783"/>
            <a:ext cx="6035070" cy="419217"/>
          </a:xfrm>
        </p:spPr>
        <p:txBody>
          <a:bodyPr anchor="ctr"/>
          <a:lstStyle/>
          <a:p>
            <a:pPr algn="r"/>
            <a:r>
              <a:rPr lang="en-IN" altLang="en-US" sz="1200" dirty="0">
                <a:solidFill>
                  <a:schemeClr val="tx1"/>
                </a:solidFill>
                <a:latin typeface="Verdana"/>
                <a:ea typeface="Verdana" panose="020B0604030504040204" pitchFamily="34" charset="0"/>
                <a:cs typeface="Verdana" panose="020B0604030504040204" pitchFamily="34" charset="0"/>
              </a:rPr>
              <a:t>Copyright © 2022, 2017, 2014 Pearson Education, Inc. All Rights Reserved</a:t>
            </a:r>
          </a:p>
        </p:txBody>
      </p:sp>
    </p:spTree>
    <p:extLst>
      <p:ext uri="{BB962C8B-B14F-4D97-AF65-F5344CB8AC3E}">
        <p14:creationId xmlns:p14="http://schemas.microsoft.com/office/powerpoint/2010/main" val="40745761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>
            <a:extLst>
              <a:ext uri="{FF2B5EF4-FFF2-40B4-BE49-F238E27FC236}">
                <a16:creationId xmlns:a16="http://schemas.microsoft.com/office/drawing/2014/main" id="{940AE8F9-539C-450C-A9B7-DD4D1452AF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400" dirty="0"/>
              <a:t>8 </a:t>
            </a:r>
            <a:r>
              <a:rPr lang="en-US" sz="3400" spc="-10" dirty="0"/>
              <a:t>Principles </a:t>
            </a:r>
            <a:r>
              <a:rPr lang="en-US" sz="3400" dirty="0"/>
              <a:t>of </a:t>
            </a:r>
            <a:r>
              <a:rPr lang="en-US" sz="3400" spc="-10" dirty="0"/>
              <a:t>Balanced Literacy </a:t>
            </a:r>
            <a:r>
              <a:rPr lang="en-US" sz="3400" spc="-5" dirty="0"/>
              <a:t>Instruction </a:t>
            </a:r>
            <a:r>
              <a:rPr lang="en-US" sz="2000" b="0" dirty="0">
                <a:cs typeface="Times New Roman"/>
              </a:rPr>
              <a:t>(7 of 8)</a:t>
            </a:r>
            <a:endParaRPr lang="en-IN" sz="2000" dirty="0"/>
          </a:p>
        </p:txBody>
      </p:sp>
      <p:sp>
        <p:nvSpPr>
          <p:cNvPr id="14" name="Content Placeholder 13">
            <a:extLst>
              <a:ext uri="{FF2B5EF4-FFF2-40B4-BE49-F238E27FC236}">
                <a16:creationId xmlns:a16="http://schemas.microsoft.com/office/drawing/2014/main" id="{8DC347C7-E18D-4A3E-A6D0-52098AB00923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457200" y="1556326"/>
            <a:ext cx="8229600" cy="4711739"/>
          </a:xfrm>
        </p:spPr>
        <p:txBody>
          <a:bodyPr/>
          <a:lstStyle/>
          <a:p>
            <a:pPr marL="0" marR="5080" indent="0">
              <a:buNone/>
            </a:pPr>
            <a:r>
              <a:rPr lang="en-US" spc="-5" dirty="0">
                <a:cs typeface="Arial"/>
              </a:rPr>
              <a:t>Principle 7: Effective Teachers Differentiate Instruction</a:t>
            </a:r>
          </a:p>
          <a:p>
            <a:pPr marL="255600" marR="5080"/>
            <a:r>
              <a:rPr lang="en-US" spc="-5" dirty="0">
                <a:cs typeface="Arial"/>
              </a:rPr>
              <a:t>Differentiating the Content</a:t>
            </a:r>
          </a:p>
          <a:p>
            <a:pPr marL="255600" marR="5080"/>
            <a:r>
              <a:rPr lang="en-US" spc="-5" dirty="0">
                <a:cs typeface="Arial"/>
              </a:rPr>
              <a:t>Differentiating the Process</a:t>
            </a:r>
          </a:p>
          <a:p>
            <a:pPr marL="255600" marR="5080"/>
            <a:r>
              <a:rPr lang="en-US" spc="-5" dirty="0">
                <a:cs typeface="Arial"/>
              </a:rPr>
              <a:t>Differentiating the Products</a:t>
            </a:r>
          </a:p>
        </p:txBody>
      </p:sp>
    </p:spTree>
    <p:extLst>
      <p:ext uri="{BB962C8B-B14F-4D97-AF65-F5344CB8AC3E}">
        <p14:creationId xmlns:p14="http://schemas.microsoft.com/office/powerpoint/2010/main" val="21107936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>
            <a:extLst>
              <a:ext uri="{FF2B5EF4-FFF2-40B4-BE49-F238E27FC236}">
                <a16:creationId xmlns:a16="http://schemas.microsoft.com/office/drawing/2014/main" id="{940AE8F9-539C-450C-A9B7-DD4D1452AF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400" dirty="0"/>
              <a:t>8 </a:t>
            </a:r>
            <a:r>
              <a:rPr lang="en-US" sz="3400" spc="-10" dirty="0"/>
              <a:t>Principles </a:t>
            </a:r>
            <a:r>
              <a:rPr lang="en-US" sz="3400" dirty="0"/>
              <a:t>of </a:t>
            </a:r>
            <a:r>
              <a:rPr lang="en-US" sz="3400" spc="-10" dirty="0"/>
              <a:t>Balanced Literacy </a:t>
            </a:r>
            <a:r>
              <a:rPr lang="en-US" sz="3400" spc="-5" dirty="0"/>
              <a:t>Instruction </a:t>
            </a:r>
            <a:r>
              <a:rPr lang="en-US" sz="2000" b="0" dirty="0">
                <a:cs typeface="Times New Roman"/>
              </a:rPr>
              <a:t>(8 of 8)</a:t>
            </a:r>
            <a:endParaRPr lang="en-IN" sz="2000" dirty="0"/>
          </a:p>
        </p:txBody>
      </p:sp>
      <p:sp>
        <p:nvSpPr>
          <p:cNvPr id="14" name="Content Placeholder 13">
            <a:extLst>
              <a:ext uri="{FF2B5EF4-FFF2-40B4-BE49-F238E27FC236}">
                <a16:creationId xmlns:a16="http://schemas.microsoft.com/office/drawing/2014/main" id="{8DC347C7-E18D-4A3E-A6D0-52098AB00923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457200" y="1556326"/>
            <a:ext cx="8229600" cy="4711739"/>
          </a:xfrm>
        </p:spPr>
        <p:txBody>
          <a:bodyPr/>
          <a:lstStyle/>
          <a:p>
            <a:pPr marL="0" marR="5080" indent="0">
              <a:buNone/>
            </a:pPr>
            <a:r>
              <a:rPr lang="en-US" spc="-5" dirty="0">
                <a:cs typeface="Arial"/>
              </a:rPr>
              <a:t>Principle 8: Effective Teachers Link Instruction and Assessment</a:t>
            </a:r>
          </a:p>
          <a:p>
            <a:pPr marL="0" marR="5080" indent="0">
              <a:buNone/>
            </a:pPr>
            <a:r>
              <a:rPr lang="en-US" b="1" spc="-5" dirty="0">
                <a:cs typeface="Arial"/>
              </a:rPr>
              <a:t>The Instruction-Assessment Cycle</a:t>
            </a:r>
          </a:p>
          <a:p>
            <a:pPr marL="0" marR="5080" indent="0">
              <a:buNone/>
            </a:pPr>
            <a:r>
              <a:rPr lang="en-US" spc="-5" dirty="0">
                <a:cs typeface="Arial"/>
              </a:rPr>
              <a:t>Step 1: Planning</a:t>
            </a:r>
          </a:p>
          <a:p>
            <a:pPr marL="0" marR="5080" indent="0">
              <a:buNone/>
            </a:pPr>
            <a:r>
              <a:rPr lang="en-US" spc="-5" dirty="0">
                <a:cs typeface="Arial"/>
              </a:rPr>
              <a:t>Step 2: Monitoring</a:t>
            </a:r>
          </a:p>
          <a:p>
            <a:pPr marL="0" marR="5080" indent="0">
              <a:buNone/>
            </a:pPr>
            <a:r>
              <a:rPr lang="en-US" spc="-5" dirty="0">
                <a:cs typeface="Arial"/>
              </a:rPr>
              <a:t>Step 3: Evaluating</a:t>
            </a:r>
          </a:p>
          <a:p>
            <a:pPr marL="0" marR="5080" indent="0">
              <a:buNone/>
            </a:pPr>
            <a:r>
              <a:rPr lang="en-US" spc="-5" dirty="0">
                <a:cs typeface="Arial"/>
              </a:rPr>
              <a:t>Step 4: Reflecting</a:t>
            </a:r>
          </a:p>
        </p:txBody>
      </p:sp>
    </p:spTree>
    <p:extLst>
      <p:ext uri="{BB962C8B-B14F-4D97-AF65-F5344CB8AC3E}">
        <p14:creationId xmlns:p14="http://schemas.microsoft.com/office/powerpoint/2010/main" val="273357026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189964-5534-4CF2-9C05-76E1C96FC6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spc="-5" dirty="0"/>
              <a:t>Chapter </a:t>
            </a:r>
            <a:r>
              <a:rPr lang="en-IN" dirty="0"/>
              <a:t>1</a:t>
            </a:r>
            <a:r>
              <a:rPr lang="en-IN" spc="-150" dirty="0"/>
              <a:t> </a:t>
            </a:r>
            <a:r>
              <a:rPr lang="en-IN" spc="-5" dirty="0"/>
              <a:t>Review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A4AF6E-CE5E-49A3-8A06-42863EF06EA4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432" indent="0">
              <a:buNone/>
            </a:pPr>
            <a:r>
              <a:rPr lang="en-US" dirty="0"/>
              <a:t>Effective literacy teachers:</a:t>
            </a:r>
          </a:p>
          <a:p>
            <a:r>
              <a:rPr lang="en-US" dirty="0"/>
              <a:t>Apply learning theories as they teach reading and writing.</a:t>
            </a:r>
          </a:p>
          <a:p>
            <a:r>
              <a:rPr lang="en-US" dirty="0"/>
              <a:t>Use a balanced approach to instruction</a:t>
            </a:r>
          </a:p>
          <a:p>
            <a:r>
              <a:rPr lang="en-US" dirty="0"/>
              <a:t>Differentiate instruction</a:t>
            </a:r>
          </a:p>
          <a:p>
            <a:r>
              <a:rPr lang="en-US" dirty="0"/>
              <a:t>Link instruction and assessment</a:t>
            </a:r>
          </a:p>
        </p:txBody>
      </p:sp>
    </p:spTree>
    <p:extLst>
      <p:ext uri="{BB962C8B-B14F-4D97-AF65-F5344CB8AC3E}">
        <p14:creationId xmlns:p14="http://schemas.microsoft.com/office/powerpoint/2010/main" val="37448727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61A24D67-6132-4CCD-8EC5-4AF7BD449C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pc="-10" dirty="0"/>
              <a:t>Learning Outcomes</a:t>
            </a:r>
            <a:endParaRPr lang="en-IN" dirty="0"/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80F4B4FE-9C9A-4915-A8C6-FCB7144A5FA1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432" indent="0">
              <a:buNone/>
            </a:pPr>
            <a:r>
              <a:rPr lang="en-US" b="1" dirty="0">
                <a:solidFill>
                  <a:schemeClr val="tx2"/>
                </a:solidFill>
              </a:rPr>
              <a:t>1.1</a:t>
            </a:r>
            <a:r>
              <a:rPr lang="en-US" dirty="0"/>
              <a:t> Identify key characteristics of four different perspectives about learning</a:t>
            </a:r>
          </a:p>
          <a:p>
            <a:pPr marL="432" indent="0">
              <a:buNone/>
            </a:pPr>
            <a:r>
              <a:rPr lang="en-US" b="1" dirty="0">
                <a:solidFill>
                  <a:schemeClr val="tx2"/>
                </a:solidFill>
              </a:rPr>
              <a:t>1.2</a:t>
            </a:r>
            <a:r>
              <a:rPr lang="en-US" dirty="0"/>
              <a:t> Explain what is meant by “a balanced approach” to instruction.</a:t>
            </a:r>
          </a:p>
          <a:p>
            <a:pPr marL="432" indent="0">
              <a:buNone/>
            </a:pPr>
            <a:r>
              <a:rPr lang="en-US" b="1" dirty="0">
                <a:solidFill>
                  <a:schemeClr val="tx2"/>
                </a:solidFill>
              </a:rPr>
              <a:t>1.3</a:t>
            </a:r>
            <a:r>
              <a:rPr lang="en-US" dirty="0"/>
              <a:t> Explain how and why teachers differentiate instruction.</a:t>
            </a:r>
          </a:p>
          <a:p>
            <a:pPr marL="432" indent="0">
              <a:buNone/>
            </a:pPr>
            <a:r>
              <a:rPr lang="en-US" b="1" dirty="0">
                <a:solidFill>
                  <a:schemeClr val="tx2"/>
                </a:solidFill>
              </a:rPr>
              <a:t>1.4 </a:t>
            </a:r>
            <a:r>
              <a:rPr lang="en-US" dirty="0"/>
              <a:t>Describe how teachers link instruction and assessment.</a:t>
            </a:r>
          </a:p>
        </p:txBody>
      </p:sp>
    </p:spTree>
    <p:extLst>
      <p:ext uri="{BB962C8B-B14F-4D97-AF65-F5344CB8AC3E}">
        <p14:creationId xmlns:p14="http://schemas.microsoft.com/office/powerpoint/2010/main" val="20917553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42B5BC-CD6A-40EC-A7ED-AD390CCA7F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400" spc="-10" dirty="0"/>
              <a:t>Balanced Literacy </a:t>
            </a:r>
            <a:r>
              <a:rPr lang="en-US" sz="3400" spc="-5" dirty="0"/>
              <a:t>Instruction: Four </a:t>
            </a:r>
            <a:r>
              <a:rPr lang="en-US" sz="3400" spc="-10" dirty="0"/>
              <a:t>Themes </a:t>
            </a:r>
            <a:r>
              <a:rPr lang="en-US" sz="3400" dirty="0"/>
              <a:t>and 8</a:t>
            </a:r>
            <a:r>
              <a:rPr lang="en-US" sz="3400" spc="-190" dirty="0"/>
              <a:t> </a:t>
            </a:r>
            <a:r>
              <a:rPr lang="en-US" sz="3400" spc="-5" dirty="0"/>
              <a:t>Principles</a:t>
            </a:r>
            <a:endParaRPr lang="en-IN" sz="3400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54A1022F-D447-49B2-82D9-22B38AC6771B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457200" y="1555749"/>
            <a:ext cx="8229600" cy="433863"/>
          </a:xfrm>
        </p:spPr>
        <p:txBody>
          <a:bodyPr/>
          <a:lstStyle/>
          <a:p>
            <a:pPr marL="255600">
              <a:tabLst>
                <a:tab pos="255904" algn="l"/>
              </a:tabLst>
            </a:pPr>
            <a:r>
              <a:rPr lang="en-US" sz="2400" spc="-5" dirty="0">
                <a:cs typeface="Arial"/>
              </a:rPr>
              <a:t>Theme 1: Learning and Learning to Read</a:t>
            </a:r>
            <a:endParaRPr lang="en-US" sz="2400" dirty="0">
              <a:cs typeface="Arial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75A2C4-0F2C-4748-8575-32CA7C9C8FFA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2080626" y="2087913"/>
            <a:ext cx="3303639" cy="453790"/>
          </a:xfrm>
        </p:spPr>
        <p:txBody>
          <a:bodyPr/>
          <a:lstStyle/>
          <a:p>
            <a:pPr marL="62230" indent="0">
              <a:spcBef>
                <a:spcPts val="100"/>
              </a:spcBef>
              <a:buNone/>
              <a:tabLst>
                <a:tab pos="255904" algn="l"/>
              </a:tabLst>
            </a:pPr>
            <a:r>
              <a:rPr lang="en-US" sz="2400" dirty="0">
                <a:cs typeface="Arial"/>
              </a:rPr>
              <a:t>(Principles </a:t>
            </a:r>
            <a:r>
              <a:rPr lang="en-US" sz="2400" spc="-5" dirty="0">
                <a:cs typeface="Arial"/>
              </a:rPr>
              <a:t>1, </a:t>
            </a:r>
            <a:r>
              <a:rPr lang="en-US" sz="2400" dirty="0">
                <a:cs typeface="Arial"/>
              </a:rPr>
              <a:t>2 </a:t>
            </a:r>
            <a:r>
              <a:rPr lang="en-US" sz="2400" spc="-5" dirty="0">
                <a:cs typeface="Arial"/>
              </a:rPr>
              <a:t>and</a:t>
            </a:r>
            <a:r>
              <a:rPr lang="en-US" sz="2400" spc="-55" dirty="0">
                <a:cs typeface="Arial"/>
              </a:rPr>
              <a:t> </a:t>
            </a:r>
            <a:r>
              <a:rPr lang="en-US" sz="2400" spc="-5" dirty="0">
                <a:cs typeface="Arial"/>
              </a:rPr>
              <a:t>3)</a:t>
            </a:r>
            <a:endParaRPr lang="en-US" sz="2400" dirty="0">
              <a:cs typeface="Arial"/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9DE4DA1-ADF4-49FD-B22F-3A939FB4A3DC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457201" y="2659061"/>
            <a:ext cx="5633884" cy="453790"/>
          </a:xfrm>
        </p:spPr>
        <p:txBody>
          <a:bodyPr/>
          <a:lstStyle/>
          <a:p>
            <a:pPr marL="255600"/>
            <a:r>
              <a:rPr lang="en-US" sz="2400" spc="-5" dirty="0">
                <a:cs typeface="Arial"/>
              </a:rPr>
              <a:t>Theme 2: </a:t>
            </a:r>
            <a:r>
              <a:rPr lang="en-US" sz="2400" spc="-10" dirty="0">
                <a:cs typeface="Arial"/>
              </a:rPr>
              <a:t>Effective </a:t>
            </a:r>
            <a:r>
              <a:rPr lang="en-US" sz="2400" spc="-5" dirty="0">
                <a:cs typeface="Arial"/>
              </a:rPr>
              <a:t>Reading Instruction</a:t>
            </a:r>
            <a:endParaRPr lang="en-IN" sz="2400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237AD88D-BFB4-4B63-A421-9EB1FD88F8B8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2080626" y="3217252"/>
            <a:ext cx="2624110" cy="453791"/>
          </a:xfrm>
        </p:spPr>
        <p:txBody>
          <a:bodyPr/>
          <a:lstStyle/>
          <a:p>
            <a:pPr marL="432" indent="0">
              <a:buNone/>
            </a:pPr>
            <a:r>
              <a:rPr lang="en-US" sz="2400" spc="-5" dirty="0">
                <a:cs typeface="Arial"/>
              </a:rPr>
              <a:t>(</a:t>
            </a:r>
            <a:r>
              <a:rPr lang="en-US" sz="2400" dirty="0">
                <a:cs typeface="Arial"/>
              </a:rPr>
              <a:t>Principles </a:t>
            </a:r>
            <a:r>
              <a:rPr lang="en-US" sz="2400" spc="-5" dirty="0">
                <a:cs typeface="Arial"/>
              </a:rPr>
              <a:t>4, 5,</a:t>
            </a:r>
            <a:r>
              <a:rPr lang="en-US" sz="2400" spc="-25" dirty="0">
                <a:cs typeface="Arial"/>
              </a:rPr>
              <a:t> </a:t>
            </a:r>
            <a:r>
              <a:rPr lang="en-US" sz="2400" spc="-5" dirty="0">
                <a:cs typeface="Arial"/>
              </a:rPr>
              <a:t>6)</a:t>
            </a:r>
            <a:endParaRPr lang="en-IN" sz="2400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2B64A05B-913D-446D-982F-AB9A25A9C94F}"/>
              </a:ext>
            </a:extLst>
          </p:cNvPr>
          <p:cNvSpPr>
            <a:spLocks noGrp="1"/>
          </p:cNvSpPr>
          <p:nvPr>
            <p:ph sz="quarter" idx="20"/>
          </p:nvPr>
        </p:nvSpPr>
        <p:spPr>
          <a:xfrm>
            <a:off x="454672" y="3826766"/>
            <a:ext cx="4529827" cy="453791"/>
          </a:xfrm>
        </p:spPr>
        <p:txBody>
          <a:bodyPr/>
          <a:lstStyle/>
          <a:p>
            <a:pPr marL="255600" indent="-255600"/>
            <a:r>
              <a:rPr lang="en-US" sz="2400" spc="-5" dirty="0">
                <a:cs typeface="Arial"/>
              </a:rPr>
              <a:t>Theme 3: Adjusting Instruction</a:t>
            </a:r>
            <a:endParaRPr lang="en-IN" sz="2400" dirty="0"/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B7A7A314-2999-44C1-A644-A62CEFB87FC4}"/>
              </a:ext>
            </a:extLst>
          </p:cNvPr>
          <p:cNvSpPr>
            <a:spLocks noGrp="1"/>
          </p:cNvSpPr>
          <p:nvPr>
            <p:ph sz="quarter" idx="21"/>
          </p:nvPr>
        </p:nvSpPr>
        <p:spPr>
          <a:xfrm>
            <a:off x="2080626" y="4376963"/>
            <a:ext cx="1768704" cy="440981"/>
          </a:xfrm>
        </p:spPr>
        <p:txBody>
          <a:bodyPr/>
          <a:lstStyle/>
          <a:p>
            <a:pPr marL="432" indent="0">
              <a:buNone/>
            </a:pPr>
            <a:r>
              <a:rPr lang="en-US" sz="2400" dirty="0">
                <a:cs typeface="Arial"/>
              </a:rPr>
              <a:t>(Principle</a:t>
            </a:r>
            <a:r>
              <a:rPr lang="en-US" sz="2400" spc="-130" dirty="0">
                <a:cs typeface="Arial"/>
              </a:rPr>
              <a:t> </a:t>
            </a:r>
            <a:r>
              <a:rPr lang="en-US" sz="2400" spc="-5" dirty="0">
                <a:cs typeface="Arial"/>
              </a:rPr>
              <a:t>7)</a:t>
            </a:r>
            <a:endParaRPr lang="en-US" sz="2400" dirty="0">
              <a:cs typeface="Arial"/>
            </a:endParaRP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734EE7D-DC26-4E1D-A59E-B1ECE6D0E396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454671" y="4954148"/>
            <a:ext cx="7887223" cy="452344"/>
          </a:xfrm>
        </p:spPr>
        <p:txBody>
          <a:bodyPr/>
          <a:lstStyle/>
          <a:p>
            <a:pPr marL="255600"/>
            <a:r>
              <a:rPr lang="en-US" sz="2400" spc="-5" dirty="0">
                <a:cs typeface="Arial"/>
              </a:rPr>
              <a:t>Theme 4: Linking Assessment to Instructional Planning</a:t>
            </a:r>
            <a:endParaRPr lang="en-IN" sz="2400" dirty="0"/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2332F087-F491-4A31-8F6E-C88F3B3A2E96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2080626" y="5521737"/>
            <a:ext cx="1768704" cy="423775"/>
          </a:xfrm>
        </p:spPr>
        <p:txBody>
          <a:bodyPr/>
          <a:lstStyle/>
          <a:p>
            <a:pPr marL="432" indent="0">
              <a:buNone/>
            </a:pPr>
            <a:r>
              <a:rPr lang="en-US" sz="2400" dirty="0">
                <a:cs typeface="Arial"/>
              </a:rPr>
              <a:t>(Principle</a:t>
            </a:r>
            <a:r>
              <a:rPr lang="en-US" sz="2400" spc="-190" dirty="0">
                <a:cs typeface="Arial"/>
              </a:rPr>
              <a:t> </a:t>
            </a:r>
            <a:r>
              <a:rPr lang="en-US" sz="2400" spc="-5" dirty="0">
                <a:cs typeface="Arial"/>
              </a:rPr>
              <a:t>8)</a:t>
            </a:r>
            <a:endParaRPr lang="en-IN" sz="2400" dirty="0"/>
          </a:p>
        </p:txBody>
      </p:sp>
    </p:spTree>
    <p:extLst>
      <p:ext uri="{BB962C8B-B14F-4D97-AF65-F5344CB8AC3E}">
        <p14:creationId xmlns:p14="http://schemas.microsoft.com/office/powerpoint/2010/main" val="27335731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>
            <a:extLst>
              <a:ext uri="{FF2B5EF4-FFF2-40B4-BE49-F238E27FC236}">
                <a16:creationId xmlns:a16="http://schemas.microsoft.com/office/drawing/2014/main" id="{940AE8F9-539C-450C-A9B7-DD4D1452AF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400" dirty="0"/>
              <a:t>8 </a:t>
            </a:r>
            <a:r>
              <a:rPr lang="en-US" sz="3400" spc="-10" dirty="0"/>
              <a:t>Principles </a:t>
            </a:r>
            <a:r>
              <a:rPr lang="en-US" sz="3400" dirty="0"/>
              <a:t>of </a:t>
            </a:r>
            <a:r>
              <a:rPr lang="en-US" sz="3400" spc="-10" dirty="0"/>
              <a:t>Balanced Literacy </a:t>
            </a:r>
            <a:r>
              <a:rPr lang="en-US" sz="3400" spc="-5" dirty="0"/>
              <a:t>Instruction </a:t>
            </a:r>
            <a:r>
              <a:rPr lang="en-US" sz="2000" b="0" dirty="0">
                <a:cs typeface="Times New Roman"/>
              </a:rPr>
              <a:t>(1 of 8)</a:t>
            </a:r>
            <a:endParaRPr lang="en-IN" sz="2000" dirty="0"/>
          </a:p>
        </p:txBody>
      </p:sp>
      <p:sp>
        <p:nvSpPr>
          <p:cNvPr id="14" name="Content Placeholder 13">
            <a:extLst>
              <a:ext uri="{FF2B5EF4-FFF2-40B4-BE49-F238E27FC236}">
                <a16:creationId xmlns:a16="http://schemas.microsoft.com/office/drawing/2014/main" id="{8DC347C7-E18D-4A3E-A6D0-52098AB00923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marR="5080" indent="0">
              <a:buNone/>
            </a:pPr>
            <a:r>
              <a:rPr lang="en-US" spc="-5" dirty="0">
                <a:cs typeface="Arial"/>
              </a:rPr>
              <a:t>Principle 1: </a:t>
            </a:r>
            <a:r>
              <a:rPr lang="en-US" spc="-10" dirty="0">
                <a:cs typeface="Arial"/>
              </a:rPr>
              <a:t>Effective </a:t>
            </a:r>
            <a:r>
              <a:rPr lang="en-US" spc="-40" dirty="0">
                <a:cs typeface="Arial"/>
              </a:rPr>
              <a:t>Teachers </a:t>
            </a:r>
            <a:r>
              <a:rPr lang="en-US" spc="-5" dirty="0">
                <a:cs typeface="Arial"/>
              </a:rPr>
              <a:t>Are Knowledgeable</a:t>
            </a:r>
            <a:r>
              <a:rPr lang="en-US" spc="-340" dirty="0">
                <a:cs typeface="Arial"/>
              </a:rPr>
              <a:t> </a:t>
            </a:r>
            <a:r>
              <a:rPr lang="en-US" spc="-5" dirty="0">
                <a:cs typeface="Arial"/>
              </a:rPr>
              <a:t>About Learning</a:t>
            </a:r>
            <a:endParaRPr lang="en-US" dirty="0">
              <a:cs typeface="Arial"/>
            </a:endParaRPr>
          </a:p>
          <a:p>
            <a:pPr marL="255600">
              <a:tabLst>
                <a:tab pos="268605" algn="l"/>
              </a:tabLst>
            </a:pPr>
            <a:r>
              <a:rPr lang="en-US" spc="-5" dirty="0">
                <a:cs typeface="Arial"/>
              </a:rPr>
              <a:t>Behaviorism</a:t>
            </a:r>
            <a:endParaRPr lang="en-US" dirty="0">
              <a:cs typeface="Arial"/>
            </a:endParaRPr>
          </a:p>
          <a:p>
            <a:pPr marL="255600">
              <a:tabLst>
                <a:tab pos="268605" algn="l"/>
              </a:tabLst>
            </a:pPr>
            <a:r>
              <a:rPr lang="en-US" spc="-5" dirty="0">
                <a:cs typeface="Arial"/>
              </a:rPr>
              <a:t>Constructivism</a:t>
            </a:r>
            <a:endParaRPr lang="en-US" dirty="0">
              <a:cs typeface="Arial"/>
            </a:endParaRPr>
          </a:p>
          <a:p>
            <a:pPr marL="255600">
              <a:tabLst>
                <a:tab pos="268605" algn="l"/>
              </a:tabLst>
            </a:pPr>
            <a:r>
              <a:rPr lang="en-US" spc="-5" dirty="0">
                <a:cs typeface="Arial"/>
              </a:rPr>
              <a:t>Sociolinguistics</a:t>
            </a:r>
            <a:endParaRPr lang="en-US" dirty="0">
              <a:cs typeface="Arial"/>
            </a:endParaRPr>
          </a:p>
          <a:p>
            <a:pPr marL="255600">
              <a:tabLst>
                <a:tab pos="268605" algn="l"/>
              </a:tabLst>
            </a:pPr>
            <a:r>
              <a:rPr lang="en-US" spc="-5" dirty="0">
                <a:cs typeface="Arial"/>
              </a:rPr>
              <a:t>Information</a:t>
            </a:r>
            <a:r>
              <a:rPr lang="en-US" spc="-15" dirty="0">
                <a:cs typeface="Arial"/>
              </a:rPr>
              <a:t> </a:t>
            </a:r>
            <a:r>
              <a:rPr lang="en-US" spc="-5" dirty="0">
                <a:cs typeface="Arial"/>
              </a:rPr>
              <a:t>Processing</a:t>
            </a:r>
            <a:endParaRPr lang="en-US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8901894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>
            <a:extLst>
              <a:ext uri="{FF2B5EF4-FFF2-40B4-BE49-F238E27FC236}">
                <a16:creationId xmlns:a16="http://schemas.microsoft.com/office/drawing/2014/main" id="{940AE8F9-539C-450C-A9B7-DD4D1452AF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400" dirty="0"/>
              <a:t>8 </a:t>
            </a:r>
            <a:r>
              <a:rPr lang="en-US" sz="3400" spc="-10" dirty="0"/>
              <a:t>Principles </a:t>
            </a:r>
            <a:r>
              <a:rPr lang="en-US" sz="3400" dirty="0"/>
              <a:t>of </a:t>
            </a:r>
            <a:r>
              <a:rPr lang="en-US" sz="3400" spc="-10" dirty="0"/>
              <a:t>Balanced Literacy </a:t>
            </a:r>
            <a:r>
              <a:rPr lang="en-US" sz="3400" spc="-5" dirty="0"/>
              <a:t>Instruction </a:t>
            </a:r>
            <a:r>
              <a:rPr lang="en-US" sz="2000" b="0" dirty="0">
                <a:cs typeface="Times New Roman"/>
              </a:rPr>
              <a:t>(2 of 8)</a:t>
            </a:r>
            <a:endParaRPr lang="en-IN" sz="2000" dirty="0"/>
          </a:p>
        </p:txBody>
      </p:sp>
      <p:sp>
        <p:nvSpPr>
          <p:cNvPr id="14" name="Content Placeholder 13">
            <a:extLst>
              <a:ext uri="{FF2B5EF4-FFF2-40B4-BE49-F238E27FC236}">
                <a16:creationId xmlns:a16="http://schemas.microsoft.com/office/drawing/2014/main" id="{8DC347C7-E18D-4A3E-A6D0-52098AB00923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457200" y="1556326"/>
            <a:ext cx="8229600" cy="4711739"/>
          </a:xfrm>
        </p:spPr>
        <p:txBody>
          <a:bodyPr/>
          <a:lstStyle/>
          <a:p>
            <a:pPr marL="0" marR="5080" indent="0">
              <a:buNone/>
            </a:pPr>
            <a:r>
              <a:rPr lang="en-US" spc="-5" dirty="0">
                <a:cs typeface="Arial"/>
              </a:rPr>
              <a:t>Principle 2: Effective Teachers Create a Community of Learners</a:t>
            </a:r>
          </a:p>
          <a:p>
            <a:pPr marL="342900" marR="5080" indent="-342900"/>
            <a:r>
              <a:rPr lang="en-US" spc="-5" dirty="0">
                <a:cs typeface="Arial"/>
              </a:rPr>
              <a:t>Safety</a:t>
            </a:r>
          </a:p>
          <a:p>
            <a:pPr marL="342900" marR="5080" indent="-342900"/>
            <a:r>
              <a:rPr lang="en-US" spc="-5" dirty="0">
                <a:cs typeface="Arial"/>
              </a:rPr>
              <a:t>Respect</a:t>
            </a:r>
          </a:p>
          <a:p>
            <a:pPr marL="342900" marR="5080" indent="-342900"/>
            <a:r>
              <a:rPr lang="en-US" spc="-5" dirty="0">
                <a:cs typeface="Arial"/>
              </a:rPr>
              <a:t>High Expectations</a:t>
            </a:r>
          </a:p>
          <a:p>
            <a:pPr marL="342900" marR="5080" indent="-342900"/>
            <a:r>
              <a:rPr lang="en-US" spc="-5" dirty="0">
                <a:cs typeface="Arial"/>
              </a:rPr>
              <a:t>Risk-Taking</a:t>
            </a:r>
          </a:p>
          <a:p>
            <a:pPr marL="342900" marR="5080" indent="-342900"/>
            <a:r>
              <a:rPr lang="en-US" spc="-5" dirty="0">
                <a:cs typeface="Arial"/>
              </a:rPr>
              <a:t>Collaboration</a:t>
            </a:r>
          </a:p>
          <a:p>
            <a:pPr marL="342900" marR="5080" indent="-342900"/>
            <a:r>
              <a:rPr lang="en-US" spc="-5" dirty="0">
                <a:cs typeface="Arial"/>
              </a:rPr>
              <a:t>Choice</a:t>
            </a:r>
          </a:p>
          <a:p>
            <a:pPr marL="342900" marR="5080" indent="-342900"/>
            <a:r>
              <a:rPr lang="en-US" spc="-5" dirty="0">
                <a:cs typeface="Arial"/>
              </a:rPr>
              <a:t>Family Involvement</a:t>
            </a:r>
          </a:p>
        </p:txBody>
      </p:sp>
    </p:spTree>
    <p:extLst>
      <p:ext uri="{BB962C8B-B14F-4D97-AF65-F5344CB8AC3E}">
        <p14:creationId xmlns:p14="http://schemas.microsoft.com/office/powerpoint/2010/main" val="13781405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>
            <a:extLst>
              <a:ext uri="{FF2B5EF4-FFF2-40B4-BE49-F238E27FC236}">
                <a16:creationId xmlns:a16="http://schemas.microsoft.com/office/drawing/2014/main" id="{940AE8F9-539C-450C-A9B7-DD4D1452AF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400" dirty="0"/>
              <a:t>8 </a:t>
            </a:r>
            <a:r>
              <a:rPr lang="en-US" sz="3400" spc="-10" dirty="0"/>
              <a:t>Principles </a:t>
            </a:r>
            <a:r>
              <a:rPr lang="en-US" sz="3400" dirty="0"/>
              <a:t>of </a:t>
            </a:r>
            <a:r>
              <a:rPr lang="en-US" sz="3400" spc="-10" dirty="0"/>
              <a:t>Balanced Literacy </a:t>
            </a:r>
            <a:r>
              <a:rPr lang="en-US" sz="3400" spc="-5" dirty="0"/>
              <a:t>Instruction </a:t>
            </a:r>
            <a:r>
              <a:rPr lang="en-US" sz="2000" b="0" dirty="0">
                <a:cs typeface="Times New Roman"/>
              </a:rPr>
              <a:t>(3 of 8)</a:t>
            </a:r>
            <a:endParaRPr lang="en-IN" sz="2000" dirty="0"/>
          </a:p>
        </p:txBody>
      </p:sp>
      <p:sp>
        <p:nvSpPr>
          <p:cNvPr id="14" name="Content Placeholder 13">
            <a:extLst>
              <a:ext uri="{FF2B5EF4-FFF2-40B4-BE49-F238E27FC236}">
                <a16:creationId xmlns:a16="http://schemas.microsoft.com/office/drawing/2014/main" id="{8DC347C7-E18D-4A3E-A6D0-52098AB00923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457200" y="1556326"/>
            <a:ext cx="8229600" cy="4711739"/>
          </a:xfrm>
        </p:spPr>
        <p:txBody>
          <a:bodyPr/>
          <a:lstStyle/>
          <a:p>
            <a:pPr marL="0" marR="5080" indent="0">
              <a:buNone/>
            </a:pPr>
            <a:r>
              <a:rPr lang="en-US" spc="-5" dirty="0">
                <a:cs typeface="Arial"/>
              </a:rPr>
              <a:t>Principle 3: Effective Teachers Support Use of the Cueing Systems</a:t>
            </a:r>
          </a:p>
          <a:p>
            <a:pPr marL="255600" marR="5080"/>
            <a:r>
              <a:rPr lang="en-US" spc="-5" dirty="0">
                <a:cs typeface="Arial"/>
              </a:rPr>
              <a:t>The phonological system</a:t>
            </a:r>
          </a:p>
          <a:p>
            <a:pPr marL="255600" marR="5080"/>
            <a:r>
              <a:rPr lang="en-US" spc="-5" dirty="0">
                <a:cs typeface="Arial"/>
              </a:rPr>
              <a:t>The syntactic system</a:t>
            </a:r>
          </a:p>
          <a:p>
            <a:pPr marL="255600" marR="5080"/>
            <a:r>
              <a:rPr lang="en-US" spc="-5" dirty="0">
                <a:cs typeface="Arial"/>
              </a:rPr>
              <a:t>The semantic system</a:t>
            </a:r>
          </a:p>
          <a:p>
            <a:pPr marL="255600" marR="5080"/>
            <a:r>
              <a:rPr lang="en-US" spc="-5" dirty="0">
                <a:cs typeface="Arial"/>
              </a:rPr>
              <a:t>The pragmatic system</a:t>
            </a:r>
          </a:p>
        </p:txBody>
      </p:sp>
    </p:spTree>
    <p:extLst>
      <p:ext uri="{BB962C8B-B14F-4D97-AF65-F5344CB8AC3E}">
        <p14:creationId xmlns:p14="http://schemas.microsoft.com/office/powerpoint/2010/main" val="4743484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>
            <a:extLst>
              <a:ext uri="{FF2B5EF4-FFF2-40B4-BE49-F238E27FC236}">
                <a16:creationId xmlns:a16="http://schemas.microsoft.com/office/drawing/2014/main" id="{940AE8F9-539C-450C-A9B7-DD4D1452AF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400" dirty="0"/>
              <a:t>8 </a:t>
            </a:r>
            <a:r>
              <a:rPr lang="en-US" sz="3400" spc="-10" dirty="0"/>
              <a:t>Principles </a:t>
            </a:r>
            <a:r>
              <a:rPr lang="en-US" sz="3400" dirty="0"/>
              <a:t>of </a:t>
            </a:r>
            <a:r>
              <a:rPr lang="en-US" sz="3400" spc="-10" dirty="0"/>
              <a:t>Balanced Literacy </a:t>
            </a:r>
            <a:r>
              <a:rPr lang="en-US" sz="3400" spc="-5" dirty="0"/>
              <a:t>Instruction </a:t>
            </a:r>
            <a:r>
              <a:rPr lang="en-US" sz="2000" b="0" dirty="0">
                <a:cs typeface="Times New Roman"/>
              </a:rPr>
              <a:t>(4 of 8)</a:t>
            </a:r>
            <a:endParaRPr lang="en-IN" sz="2000" dirty="0"/>
          </a:p>
        </p:txBody>
      </p:sp>
      <p:sp>
        <p:nvSpPr>
          <p:cNvPr id="14" name="Content Placeholder 13">
            <a:extLst>
              <a:ext uri="{FF2B5EF4-FFF2-40B4-BE49-F238E27FC236}">
                <a16:creationId xmlns:a16="http://schemas.microsoft.com/office/drawing/2014/main" id="{8DC347C7-E18D-4A3E-A6D0-52098AB00923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457200" y="1556326"/>
            <a:ext cx="8229600" cy="4711739"/>
          </a:xfrm>
        </p:spPr>
        <p:txBody>
          <a:bodyPr/>
          <a:lstStyle/>
          <a:p>
            <a:pPr marL="0" marR="5080" indent="0">
              <a:buNone/>
            </a:pPr>
            <a:r>
              <a:rPr lang="en-US" spc="-5" dirty="0">
                <a:cs typeface="Arial"/>
              </a:rPr>
              <a:t>Principle 4: Effective Teachers Adopt a Balanced Approach to Instruction</a:t>
            </a:r>
          </a:p>
          <a:p>
            <a:pPr marL="255600" marR="5080"/>
            <a:r>
              <a:rPr lang="en-US" spc="-5" dirty="0">
                <a:cs typeface="Arial"/>
              </a:rPr>
              <a:t>Literacy</a:t>
            </a:r>
          </a:p>
          <a:p>
            <a:pPr marL="255600" marR="5080"/>
            <a:r>
              <a:rPr lang="en-US" spc="-5" dirty="0">
                <a:cs typeface="Arial"/>
              </a:rPr>
              <a:t>Essential Components</a:t>
            </a:r>
          </a:p>
          <a:p>
            <a:pPr marL="255600" marR="5080"/>
            <a:r>
              <a:rPr lang="en-US" spc="-5" dirty="0">
                <a:cs typeface="Arial"/>
              </a:rPr>
              <a:t>Explicit Instruction</a:t>
            </a:r>
          </a:p>
          <a:p>
            <a:pPr marL="255600" marR="5080"/>
            <a:r>
              <a:rPr lang="en-US" spc="-5" dirty="0">
                <a:cs typeface="Arial"/>
              </a:rPr>
              <a:t>Authentic Application</a:t>
            </a:r>
          </a:p>
          <a:p>
            <a:pPr marL="255600" marR="5080"/>
            <a:r>
              <a:rPr lang="en-US" spc="-5" dirty="0">
                <a:cs typeface="Arial"/>
              </a:rPr>
              <a:t>Reading and Writing Strategies</a:t>
            </a:r>
          </a:p>
          <a:p>
            <a:pPr marL="255600" marR="5080"/>
            <a:r>
              <a:rPr lang="en-US" spc="-5" dirty="0">
                <a:cs typeface="Arial"/>
              </a:rPr>
              <a:t>Oral Language</a:t>
            </a:r>
          </a:p>
          <a:p>
            <a:pPr marL="255600" marR="5080"/>
            <a:r>
              <a:rPr lang="en-US" spc="-5" dirty="0">
                <a:cs typeface="Arial"/>
              </a:rPr>
              <a:t>Tools for Learning</a:t>
            </a:r>
          </a:p>
        </p:txBody>
      </p:sp>
    </p:spTree>
    <p:extLst>
      <p:ext uri="{BB962C8B-B14F-4D97-AF65-F5344CB8AC3E}">
        <p14:creationId xmlns:p14="http://schemas.microsoft.com/office/powerpoint/2010/main" val="27769657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>
            <a:extLst>
              <a:ext uri="{FF2B5EF4-FFF2-40B4-BE49-F238E27FC236}">
                <a16:creationId xmlns:a16="http://schemas.microsoft.com/office/drawing/2014/main" id="{940AE8F9-539C-450C-A9B7-DD4D1452AF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400" dirty="0"/>
              <a:t>8 </a:t>
            </a:r>
            <a:r>
              <a:rPr lang="en-US" sz="3400" spc="-10" dirty="0"/>
              <a:t>Principles </a:t>
            </a:r>
            <a:r>
              <a:rPr lang="en-US" sz="3400" dirty="0"/>
              <a:t>of </a:t>
            </a:r>
            <a:r>
              <a:rPr lang="en-US" sz="3400" spc="-10" dirty="0"/>
              <a:t>Balanced Literacy </a:t>
            </a:r>
            <a:r>
              <a:rPr lang="en-US" sz="3400" spc="-5" dirty="0"/>
              <a:t>Instruction </a:t>
            </a:r>
            <a:r>
              <a:rPr lang="en-US" sz="2000" b="0" dirty="0">
                <a:cs typeface="Times New Roman"/>
              </a:rPr>
              <a:t>(5 of 8)</a:t>
            </a:r>
            <a:endParaRPr lang="en-IN" sz="2000" dirty="0"/>
          </a:p>
        </p:txBody>
      </p:sp>
      <p:sp>
        <p:nvSpPr>
          <p:cNvPr id="14" name="Content Placeholder 13">
            <a:extLst>
              <a:ext uri="{FF2B5EF4-FFF2-40B4-BE49-F238E27FC236}">
                <a16:creationId xmlns:a16="http://schemas.microsoft.com/office/drawing/2014/main" id="{8DC347C7-E18D-4A3E-A6D0-52098AB00923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457200" y="1556326"/>
            <a:ext cx="8229600" cy="4711739"/>
          </a:xfrm>
        </p:spPr>
        <p:txBody>
          <a:bodyPr/>
          <a:lstStyle/>
          <a:p>
            <a:pPr marL="0" marR="5080" indent="0">
              <a:buNone/>
            </a:pPr>
            <a:r>
              <a:rPr lang="en-US" spc="-5" dirty="0">
                <a:cs typeface="Arial"/>
              </a:rPr>
              <a:t>Principle 5: Effective Teachers Scaffold Students’ Reading and Writing</a:t>
            </a:r>
          </a:p>
          <a:p>
            <a:pPr marL="255600" marR="5080"/>
            <a:r>
              <a:rPr lang="en-US" spc="-5" dirty="0">
                <a:cs typeface="Arial"/>
              </a:rPr>
              <a:t>Modeled reading and writing</a:t>
            </a:r>
          </a:p>
          <a:p>
            <a:pPr marL="255600" marR="5080"/>
            <a:r>
              <a:rPr lang="en-US" spc="-5" dirty="0">
                <a:cs typeface="Arial"/>
              </a:rPr>
              <a:t>Shared reading and writing</a:t>
            </a:r>
          </a:p>
          <a:p>
            <a:pPr marL="255600" marR="5080"/>
            <a:r>
              <a:rPr lang="en-US" spc="-5" dirty="0">
                <a:cs typeface="Arial"/>
              </a:rPr>
              <a:t>Interactive reading and writing</a:t>
            </a:r>
          </a:p>
          <a:p>
            <a:pPr marL="255600" marR="5080"/>
            <a:r>
              <a:rPr lang="en-US" spc="-5" dirty="0">
                <a:cs typeface="Arial"/>
              </a:rPr>
              <a:t>Guided reading and writing</a:t>
            </a:r>
          </a:p>
          <a:p>
            <a:pPr marL="255600" marR="5080"/>
            <a:r>
              <a:rPr lang="en-US" spc="-5" dirty="0">
                <a:cs typeface="Arial"/>
              </a:rPr>
              <a:t>Independent reading and writing</a:t>
            </a:r>
          </a:p>
        </p:txBody>
      </p:sp>
    </p:spTree>
    <p:extLst>
      <p:ext uri="{BB962C8B-B14F-4D97-AF65-F5344CB8AC3E}">
        <p14:creationId xmlns:p14="http://schemas.microsoft.com/office/powerpoint/2010/main" val="41780344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>
            <a:extLst>
              <a:ext uri="{FF2B5EF4-FFF2-40B4-BE49-F238E27FC236}">
                <a16:creationId xmlns:a16="http://schemas.microsoft.com/office/drawing/2014/main" id="{940AE8F9-539C-450C-A9B7-DD4D1452AF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400" dirty="0"/>
              <a:t>8 </a:t>
            </a:r>
            <a:r>
              <a:rPr lang="en-US" sz="3400" spc="-10" dirty="0"/>
              <a:t>Principles </a:t>
            </a:r>
            <a:r>
              <a:rPr lang="en-US" sz="3400" dirty="0"/>
              <a:t>of </a:t>
            </a:r>
            <a:r>
              <a:rPr lang="en-US" sz="3400" spc="-10" dirty="0"/>
              <a:t>Balanced Literacy </a:t>
            </a:r>
            <a:r>
              <a:rPr lang="en-US" sz="3400" spc="-5" dirty="0"/>
              <a:t>Instruction </a:t>
            </a:r>
            <a:r>
              <a:rPr lang="en-US" sz="2000" b="0" dirty="0">
                <a:cs typeface="Times New Roman"/>
              </a:rPr>
              <a:t>(6 of 8)</a:t>
            </a:r>
            <a:endParaRPr lang="en-IN" sz="2000" dirty="0"/>
          </a:p>
        </p:txBody>
      </p:sp>
      <p:sp>
        <p:nvSpPr>
          <p:cNvPr id="14" name="Content Placeholder 13">
            <a:extLst>
              <a:ext uri="{FF2B5EF4-FFF2-40B4-BE49-F238E27FC236}">
                <a16:creationId xmlns:a16="http://schemas.microsoft.com/office/drawing/2014/main" id="{8DC347C7-E18D-4A3E-A6D0-52098AB00923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457200" y="1556326"/>
            <a:ext cx="8229600" cy="4711739"/>
          </a:xfrm>
        </p:spPr>
        <p:txBody>
          <a:bodyPr/>
          <a:lstStyle/>
          <a:p>
            <a:pPr marL="0" marR="5080" indent="0">
              <a:buNone/>
            </a:pPr>
            <a:r>
              <a:rPr lang="en-US" spc="-5" dirty="0">
                <a:cs typeface="Arial"/>
              </a:rPr>
              <a:t>Principle 6: Effective Teachers Organize for Instruction</a:t>
            </a:r>
          </a:p>
          <a:p>
            <a:pPr marL="0" marR="5080" indent="0">
              <a:buNone/>
            </a:pPr>
            <a:r>
              <a:rPr lang="en-US" b="1" spc="-5" dirty="0">
                <a:cs typeface="Arial"/>
              </a:rPr>
              <a:t>Five commonly-used approaches are:</a:t>
            </a:r>
          </a:p>
          <a:p>
            <a:pPr marL="255600" marR="5080"/>
            <a:r>
              <a:rPr lang="en-US" spc="-5" dirty="0">
                <a:cs typeface="Arial"/>
              </a:rPr>
              <a:t>Guided Reading</a:t>
            </a:r>
          </a:p>
          <a:p>
            <a:pPr marL="255600" marR="5080"/>
            <a:r>
              <a:rPr lang="en-US" spc="-5" dirty="0">
                <a:cs typeface="Arial"/>
              </a:rPr>
              <a:t>Basal Reading Programs</a:t>
            </a:r>
          </a:p>
          <a:p>
            <a:pPr marL="255600" marR="5080"/>
            <a:r>
              <a:rPr lang="en-US" spc="-5" dirty="0">
                <a:cs typeface="Arial"/>
              </a:rPr>
              <a:t>Literature Focus Units</a:t>
            </a:r>
          </a:p>
          <a:p>
            <a:pPr marL="255600" marR="5080"/>
            <a:r>
              <a:rPr lang="en-US" spc="-5" dirty="0">
                <a:cs typeface="Arial"/>
              </a:rPr>
              <a:t>Literature Circles</a:t>
            </a:r>
          </a:p>
          <a:p>
            <a:pPr marL="255600" marR="5080"/>
            <a:r>
              <a:rPr lang="en-US" spc="-5" dirty="0">
                <a:cs typeface="Arial"/>
              </a:rPr>
              <a:t>Reading and Writing Workshop</a:t>
            </a:r>
          </a:p>
        </p:txBody>
      </p:sp>
    </p:spTree>
    <p:extLst>
      <p:ext uri="{BB962C8B-B14F-4D97-AF65-F5344CB8AC3E}">
        <p14:creationId xmlns:p14="http://schemas.microsoft.com/office/powerpoint/2010/main" val="3993913753"/>
      </p:ext>
    </p:extLst>
  </p:cSld>
  <p:clrMapOvr>
    <a:masterClrMapping/>
  </p:clrMapOvr>
</p:sld>
</file>

<file path=ppt/theme/theme1.xml><?xml version="1.0" encoding="utf-8"?>
<a:theme xmlns:a="http://schemas.openxmlformats.org/drawingml/2006/main" name="508 Lecture">
  <a:themeElements>
    <a:clrScheme name="Custom 40">
      <a:dk1>
        <a:srgbClr val="000000"/>
      </a:dk1>
      <a:lt1>
        <a:srgbClr val="FFFFFF"/>
      </a:lt1>
      <a:dk2>
        <a:srgbClr val="000000"/>
      </a:dk2>
      <a:lt2>
        <a:srgbClr val="007FA3"/>
      </a:lt2>
      <a:accent1>
        <a:srgbClr val="3C1581"/>
      </a:accent1>
      <a:accent2>
        <a:srgbClr val="1A6C7C"/>
      </a:accent2>
      <a:accent3>
        <a:srgbClr val="CC730D"/>
      </a:accent3>
      <a:accent4>
        <a:srgbClr val="B2AA00"/>
      </a:accent4>
      <a:accent5>
        <a:srgbClr val="1B9332"/>
      </a:accent5>
      <a:accent6>
        <a:srgbClr val="7F7F7F"/>
      </a:accent6>
      <a:hlink>
        <a:srgbClr val="333399"/>
      </a:hlink>
      <a:folHlink>
        <a:srgbClr val="7030A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508 Lecture">
  <a:themeElements>
    <a:clrScheme name="Custom 7">
      <a:dk1>
        <a:srgbClr val="000000"/>
      </a:dk1>
      <a:lt1>
        <a:srgbClr val="FFFFFF"/>
      </a:lt1>
      <a:dk2>
        <a:srgbClr val="000000"/>
      </a:dk2>
      <a:lt2>
        <a:srgbClr val="007FA3"/>
      </a:lt2>
      <a:accent1>
        <a:srgbClr val="3C1581"/>
      </a:accent1>
      <a:accent2>
        <a:srgbClr val="1A6C7C"/>
      </a:accent2>
      <a:accent3>
        <a:srgbClr val="CC730D"/>
      </a:accent3>
      <a:accent4>
        <a:srgbClr val="B2AA00"/>
      </a:accent4>
      <a:accent5>
        <a:srgbClr val="1B9332"/>
      </a:accent5>
      <a:accent6>
        <a:srgbClr val="7F7F7F"/>
      </a:accent6>
      <a:hlink>
        <a:srgbClr val="3C1581"/>
      </a:hlink>
      <a:folHlink>
        <a:srgbClr val="7F7F7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37076</TotalTime>
  <Words>485</Words>
  <Application>Microsoft Office PowerPoint</Application>
  <PresentationFormat>On-screen Show (4:3)</PresentationFormat>
  <Paragraphs>87</Paragraphs>
  <Slides>12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Arial</vt:lpstr>
      <vt:lpstr>Noto Sans Symbols</vt:lpstr>
      <vt:lpstr>Times New Roman</vt:lpstr>
      <vt:lpstr>Verdana</vt:lpstr>
      <vt:lpstr>508 Lecture</vt:lpstr>
      <vt:lpstr>2_508 Lecture</vt:lpstr>
      <vt:lpstr>Literacy for the 21st Century: Balancing Reading and Writing Instruction</vt:lpstr>
      <vt:lpstr>Learning Outcomes</vt:lpstr>
      <vt:lpstr>Balanced Literacy Instruction: Four Themes and 8 Principles</vt:lpstr>
      <vt:lpstr>8 Principles of Balanced Literacy Instruction (1 of 8)</vt:lpstr>
      <vt:lpstr>8 Principles of Balanced Literacy Instruction (2 of 8)</vt:lpstr>
      <vt:lpstr>8 Principles of Balanced Literacy Instruction (3 of 8)</vt:lpstr>
      <vt:lpstr>8 Principles of Balanced Literacy Instruction (4 of 8)</vt:lpstr>
      <vt:lpstr>8 Principles of Balanced Literacy Instruction (5 of 8)</vt:lpstr>
      <vt:lpstr>8 Principles of Balanced Literacy Instruction (6 of 8)</vt:lpstr>
      <vt:lpstr>8 Principles of Balanced Literacy Instruction (7 of 8)</vt:lpstr>
      <vt:lpstr>8 Principles of Balanced Literacy Instruction (8 of 8)</vt:lpstr>
      <vt:lpstr>Chapter 1 Review</vt:lpstr>
    </vt:vector>
  </TitlesOfParts>
  <Company>Pearson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Literacy for the 21st Century: Balancing Reading and Writing Instruction, Eighth Edition, Chapter 1, Becoming an Effective Literacy Teacher</dc:title>
  <dc:subject>TED</dc:subject>
  <dc:creator>Tompkins/Rodgers/Rodgers</dc:creator>
  <cp:keywords>Literacy for the 21st Century</cp:keywords>
  <dc:description/>
  <cp:lastModifiedBy>Nancy Carr</cp:lastModifiedBy>
  <cp:revision>887</cp:revision>
  <dcterms:modified xsi:type="dcterms:W3CDTF">2023-07-28T16:19:15Z</dcterms:modified>
  <cp:category/>
</cp:coreProperties>
</file>