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4"/>
    <p:sldMasterId id="2147483660" r:id="rId5"/>
  </p:sldMasterIdLst>
  <p:notesMasterIdLst>
    <p:notesMasterId r:id="rId33"/>
  </p:notesMasterIdLst>
  <p:handoutMasterIdLst>
    <p:handoutMasterId r:id="rId34"/>
  </p:handoutMasterIdLst>
  <p:sldIdLst>
    <p:sldId id="818" r:id="rId6"/>
    <p:sldId id="939" r:id="rId7"/>
    <p:sldId id="953" r:id="rId8"/>
    <p:sldId id="938" r:id="rId9"/>
    <p:sldId id="951" r:id="rId10"/>
    <p:sldId id="952" r:id="rId11"/>
    <p:sldId id="954" r:id="rId12"/>
    <p:sldId id="956" r:id="rId13"/>
    <p:sldId id="955" r:id="rId14"/>
    <p:sldId id="942" r:id="rId15"/>
    <p:sldId id="943" r:id="rId16"/>
    <p:sldId id="944" r:id="rId17"/>
    <p:sldId id="945" r:id="rId18"/>
    <p:sldId id="946" r:id="rId19"/>
    <p:sldId id="947" r:id="rId20"/>
    <p:sldId id="948" r:id="rId21"/>
    <p:sldId id="949" r:id="rId22"/>
    <p:sldId id="950" r:id="rId23"/>
    <p:sldId id="824" r:id="rId24"/>
    <p:sldId id="941" r:id="rId25"/>
    <p:sldId id="940" r:id="rId26"/>
    <p:sldId id="903" r:id="rId27"/>
    <p:sldId id="914" r:id="rId28"/>
    <p:sldId id="917" r:id="rId29"/>
    <p:sldId id="918" r:id="rId30"/>
    <p:sldId id="957" r:id="rId31"/>
    <p:sldId id="958" r:id="rId32"/>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2" pos="2880" userDrawn="1">
          <p15:clr>
            <a:srgbClr val="A4A3A4"/>
          </p15:clr>
        </p15:guide>
        <p15:guide id="3" orient="horz" pos="4065" userDrawn="1">
          <p15:clr>
            <a:srgbClr val="A4A3A4"/>
          </p15:clr>
        </p15:guide>
        <p15:guide id="4" pos="249" userDrawn="1">
          <p15:clr>
            <a:srgbClr val="A4A3A4"/>
          </p15:clr>
        </p15:guide>
        <p15:guide id="5" pos="5488" userDrawn="1">
          <p15:clr>
            <a:srgbClr val="A4A3A4"/>
          </p15:clr>
        </p15:guide>
        <p15:guide id="6" orient="horz" pos="822" userDrawn="1">
          <p15:clr>
            <a:srgbClr val="A4A3A4"/>
          </p15:clr>
        </p15:guide>
        <p15:guide id="7" orient="horz" pos="368" userDrawn="1">
          <p15:clr>
            <a:srgbClr val="A4A3A4"/>
          </p15:clr>
        </p15:guide>
        <p15:guide id="8" orient="horz" pos="1207" userDrawn="1">
          <p15:clr>
            <a:srgbClr val="A4A3A4"/>
          </p15:clr>
        </p15:guide>
        <p15:guide id="9" orient="horz" pos="1480" userDrawn="1">
          <p15:clr>
            <a:srgbClr val="A4A3A4"/>
          </p15:clr>
        </p15:guide>
        <p15:guide id="10" orient="horz" pos="1797"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ffrey Holcomb" initials="" lastIdx="3" clrIdx="0"/>
  <p:cmAuthor id="1" name="Ruchi Sachdev" initials="" lastIdx="8" clrIdx="1"/>
  <p:cmAuthor id="2" name="Sarah Reusché" initials="" lastIdx="13" clrIdx="2"/>
  <p:cmAuthor id="3" name="Nitin Shankar" initials="" lastIdx="6" clrIdx="3"/>
  <p:cmAuthor id="4" name="Kristen Flathman" initials="" lastIdx="1" clrIdx="4"/>
  <p:cmAuthor id="5" name="Ben Schroeter" initials=""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E66C8"/>
    <a:srgbClr val="E14DDA"/>
    <a:srgbClr val="007FA3"/>
    <a:srgbClr val="D4EAE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0F9630F-82C1-40B7-BC3A-925EFCFF5E92}">
  <a:tblStyle styleId="{40F9630F-82C1-40B7-BC3A-925EFCFF5E92}" styleName="Table_0">
    <a:wholeTbl>
      <a:tcTxStyle b="off" i="off">
        <a:font>
          <a:latin typeface="Arial"/>
          <a:ea typeface="Arial"/>
          <a:cs typeface="Arial"/>
        </a:font>
        <a:schemeClr val="dk1"/>
      </a:tcTxStyle>
      <a:tcStyle>
        <a:tcBdr>
          <a:left>
            <a:ln w="9525" cap="flat" cmpd="sng">
              <a:solidFill>
                <a:srgbClr val="000000">
                  <a:alpha val="0"/>
                </a:srgbClr>
              </a:solidFill>
              <a:prstDash val="solid"/>
              <a:round/>
              <a:headEnd type="none" w="med" len="med"/>
              <a:tailEnd type="none" w="med" len="med"/>
            </a:ln>
          </a:left>
          <a:right>
            <a:ln w="9525" cap="flat" cmpd="sng">
              <a:solidFill>
                <a:srgbClr val="000000">
                  <a:alpha val="0"/>
                </a:srgbClr>
              </a:solidFill>
              <a:prstDash val="solid"/>
              <a:round/>
              <a:headEnd type="none" w="med" len="med"/>
              <a:tailEnd type="none" w="med" len="med"/>
            </a:ln>
          </a:right>
          <a:top>
            <a:ln w="12700" cap="flat" cmpd="sng">
              <a:solidFill>
                <a:schemeClr val="accent1"/>
              </a:solidFill>
              <a:prstDash val="solid"/>
              <a:round/>
              <a:headEnd type="none" w="med" len="med"/>
              <a:tailEnd type="none" w="med" len="med"/>
            </a:ln>
          </a:top>
          <a:bottom>
            <a:ln w="12700" cap="flat" cmpd="sng">
              <a:solidFill>
                <a:schemeClr val="accent1"/>
              </a:solidFill>
              <a:prstDash val="solid"/>
              <a:round/>
              <a:headEnd type="none" w="med" len="med"/>
              <a:tailEnd type="none" w="med" len="med"/>
            </a:ln>
          </a:bottom>
          <a:insideH>
            <a:ln w="9525" cap="flat" cmpd="sng">
              <a:solidFill>
                <a:srgbClr val="000000">
                  <a:alpha val="0"/>
                </a:srgbClr>
              </a:solidFill>
              <a:prstDash val="solid"/>
              <a:round/>
              <a:headEnd type="none" w="med" len="med"/>
              <a:tailEnd type="none" w="med" len="med"/>
            </a:ln>
          </a:insideH>
          <a:insideV>
            <a:ln w="9525" cap="flat" cmpd="sng">
              <a:solidFill>
                <a:srgbClr val="000000">
                  <a:alpha val="0"/>
                </a:srgbClr>
              </a:solidFill>
              <a:prstDash val="solid"/>
              <a:round/>
              <a:headEnd type="none" w="med" len="med"/>
              <a:tailEnd type="none" w="med" len="med"/>
            </a:ln>
          </a:insideV>
        </a:tcBdr>
        <a:fill>
          <a:solidFill>
            <a:srgbClr val="FFFFFF">
              <a:alpha val="0"/>
            </a:srgbClr>
          </a:solid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i="off"/>
      <a:tcStyle>
        <a:tcBdr/>
      </a:tcStyle>
    </a:lastCol>
    <a:firstCol>
      <a:tcTxStyle b="on" i="off"/>
      <a:tcStyle>
        <a:tcBdr/>
      </a:tcStyle>
    </a:firstCol>
    <a:lastRow>
      <a:tcTxStyle b="on" i="off"/>
      <a:tcStyle>
        <a:tcBdr>
          <a:top>
            <a:ln w="12700" cap="flat" cmpd="sng">
              <a:solidFill>
                <a:schemeClr val="accent1"/>
              </a:solidFill>
              <a:prstDash val="solid"/>
              <a:round/>
              <a:headEnd type="none" w="med" len="med"/>
              <a:tailEnd type="none" w="med" len="med"/>
            </a:ln>
          </a:top>
        </a:tcBdr>
        <a:fill>
          <a:solidFill>
            <a:srgbClr val="FFFFFF">
              <a:alpha val="0"/>
            </a:srgbClr>
          </a:solidFill>
        </a:fill>
      </a:tcStyle>
    </a:lastRow>
    <a:firstRow>
      <a:tcTxStyle b="on" i="off"/>
      <a:tcStyle>
        <a:tcBdr>
          <a:bottom>
            <a:ln w="12700" cap="flat" cmpd="sng">
              <a:solidFill>
                <a:schemeClr val="accent1"/>
              </a:solidFill>
              <a:prstDash val="solid"/>
              <a:round/>
              <a:headEnd type="none" w="med" len="med"/>
              <a:tailEnd type="none" w="med" len="med"/>
            </a:ln>
          </a:bottom>
        </a:tcBdr>
        <a:fill>
          <a:solidFill>
            <a:srgbClr val="FFFFFF">
              <a:alpha val="0"/>
            </a:srgb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074" autoAdjust="0"/>
    <p:restoredTop sz="83569" autoAdjust="0"/>
  </p:normalViewPr>
  <p:slideViewPr>
    <p:cSldViewPr snapToGrid="0" snapToObjects="1">
      <p:cViewPr varScale="1">
        <p:scale>
          <a:sx n="56" d="100"/>
          <a:sy n="56" d="100"/>
        </p:scale>
        <p:origin x="1792" y="40"/>
      </p:cViewPr>
      <p:guideLst>
        <p:guide pos="2880"/>
        <p:guide orient="horz" pos="4065"/>
        <p:guide pos="249"/>
        <p:guide pos="5488"/>
        <p:guide orient="horz" pos="822"/>
        <p:guide orient="horz" pos="368"/>
        <p:guide orient="horz" pos="1207"/>
        <p:guide orient="horz" pos="1480"/>
        <p:guide orient="horz" pos="1797"/>
      </p:guideLst>
    </p:cSldViewPr>
  </p:slideViewPr>
  <p:outlineViewPr>
    <p:cViewPr>
      <p:scale>
        <a:sx n="33" d="100"/>
        <a:sy n="33" d="100"/>
      </p:scale>
      <p:origin x="0" y="-5094"/>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85" d="100"/>
          <a:sy n="85" d="100"/>
        </p:scale>
        <p:origin x="3054" y="9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tableStyles" Target="tableStyles.xml"/><Relationship Id="rId21" Type="http://schemas.openxmlformats.org/officeDocument/2006/relationships/slide" Target="slides/slide16.xml"/><Relationship Id="rId34" Type="http://schemas.openxmlformats.org/officeDocument/2006/relationships/handoutMaster" Target="handoutMasters/handout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notesMaster" Target="notesMasters/notesMaster1.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commentAuthors" Target="commentAuthors.xml"/><Relationship Id="rId8" Type="http://schemas.openxmlformats.org/officeDocument/2006/relationships/slide" Target="slides/slide3.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885CB01-6679-D646-ACB3-8B04B786C15F}" type="datetimeFigureOut">
              <a:rPr lang="en-US" smtClean="0"/>
              <a:t>1/9/2023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2AC0F4D-8A6F-1C4A-B6BF-1558431E4F79}" type="slidenum">
              <a:rPr lang="en-US" smtClean="0"/>
              <a:t>‹#›</a:t>
            </a:fld>
            <a:endParaRPr lang="en-US"/>
          </a:p>
        </p:txBody>
      </p:sp>
    </p:spTree>
    <p:extLst>
      <p:ext uri="{BB962C8B-B14F-4D97-AF65-F5344CB8AC3E}">
        <p14:creationId xmlns:p14="http://schemas.microsoft.com/office/powerpoint/2010/main" val="35540630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200" b="0" i="0" u="none" strike="noStrike" cap="none">
                <a:solidFill>
                  <a:schemeClr val="dk1"/>
                </a:solidFill>
                <a:latin typeface="Arial"/>
                <a:ea typeface="Arial"/>
                <a:cs typeface="Arial"/>
                <a:sym typeface="Arial"/>
              </a:defRPr>
            </a:lvl2pPr>
            <a:lvl3pPr marL="914400" marR="0" lvl="2" indent="0" algn="l" rtl="0">
              <a:spcBef>
                <a:spcPts val="0"/>
              </a:spcBef>
              <a:buNone/>
              <a:defRPr sz="1200" b="0" i="0" u="none" strike="noStrike" cap="none">
                <a:solidFill>
                  <a:schemeClr val="dk1"/>
                </a:solidFill>
                <a:latin typeface="Arial"/>
                <a:ea typeface="Arial"/>
                <a:cs typeface="Arial"/>
                <a:sym typeface="Arial"/>
              </a:defRPr>
            </a:lvl3pPr>
            <a:lvl4pPr marL="1371600" marR="0" lvl="3" indent="0" algn="l" rtl="0">
              <a:spcBef>
                <a:spcPts val="0"/>
              </a:spcBef>
              <a:buNone/>
              <a:defRPr sz="1200" b="0" i="0" u="none" strike="noStrike" cap="none">
                <a:solidFill>
                  <a:schemeClr val="dk1"/>
                </a:solidFill>
                <a:latin typeface="Arial"/>
                <a:ea typeface="Arial"/>
                <a:cs typeface="Arial"/>
                <a:sym typeface="Arial"/>
              </a:defRPr>
            </a:lvl4pPr>
            <a:lvl5pPr marL="1828800" marR="0" lvl="4" indent="0" algn="l" rtl="0">
              <a:spcBef>
                <a:spcPts val="0"/>
              </a:spcBef>
              <a:buNone/>
              <a:defRPr sz="1200" b="0" i="0" u="none" strike="noStrike" cap="none">
                <a:solidFill>
                  <a:schemeClr val="dk1"/>
                </a:solidFill>
                <a:latin typeface="Arial"/>
                <a:ea typeface="Arial"/>
                <a:cs typeface="Arial"/>
                <a:sym typeface="Arial"/>
              </a:defRPr>
            </a:lvl5pPr>
            <a:lvl6pPr marL="2286000" marR="0" lvl="5" indent="0" algn="l" rtl="0">
              <a:spcBef>
                <a:spcPts val="0"/>
              </a:spcBef>
              <a:buNone/>
              <a:defRPr sz="1200" b="0" i="0" u="none" strike="noStrike" cap="none">
                <a:solidFill>
                  <a:schemeClr val="dk1"/>
                </a:solidFill>
                <a:latin typeface="Arial"/>
                <a:ea typeface="Arial"/>
                <a:cs typeface="Arial"/>
                <a:sym typeface="Arial"/>
              </a:defRPr>
            </a:lvl6pPr>
            <a:lvl7pPr marL="2743200" marR="0" lvl="6" indent="0" algn="l" rtl="0">
              <a:spcBef>
                <a:spcPts val="0"/>
              </a:spcBef>
              <a:buNone/>
              <a:defRPr sz="1200" b="0" i="0" u="none" strike="noStrike" cap="none">
                <a:solidFill>
                  <a:schemeClr val="dk1"/>
                </a:solidFill>
                <a:latin typeface="Arial"/>
                <a:ea typeface="Arial"/>
                <a:cs typeface="Arial"/>
                <a:sym typeface="Arial"/>
              </a:defRPr>
            </a:lvl7pPr>
            <a:lvl8pPr marL="3200400" marR="0" lvl="7" indent="0" algn="l" rtl="0">
              <a:spcBef>
                <a:spcPts val="0"/>
              </a:spcBef>
              <a:buNone/>
              <a:defRPr sz="1200" b="0" i="0" u="none" strike="noStrike" cap="none">
                <a:solidFill>
                  <a:schemeClr val="dk1"/>
                </a:solidFill>
                <a:latin typeface="Arial"/>
                <a:ea typeface="Arial"/>
                <a:cs typeface="Arial"/>
                <a:sym typeface="Arial"/>
              </a:defRPr>
            </a:lvl8pPr>
            <a:lvl9pPr marL="3657600" marR="0" lvl="8" indent="0" algn="l" rtl="0">
              <a:spcBef>
                <a:spcPts val="0"/>
              </a:spcBef>
              <a:buNone/>
              <a:defRPr sz="1200" b="0" i="0" u="none" strike="noStrike" cap="none">
                <a:solidFill>
                  <a:schemeClr val="dk1"/>
                </a:solidFill>
                <a:latin typeface="Arial"/>
                <a:ea typeface="Arial"/>
                <a:cs typeface="Arial"/>
                <a:sym typeface="Arial"/>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t>‹#›</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2457102709"/>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noProof="0" dirty="0">
                <a:latin typeface="Arial" panose="020B0604020202020204" pitchFamily="34" charset="0"/>
                <a:cs typeface="Arial" panose="020B0604020202020204" pitchFamily="34" charset="0"/>
              </a:rPr>
              <a:t>If this PowerPoint presentation contains mathematical equations, you may need to check that your computer has the following installed:</a:t>
            </a:r>
          </a:p>
          <a:p>
            <a:pPr marL="0" marR="0" indent="0" algn="l" defTabSz="914400" rtl="0" eaLnBrk="1" fontAlgn="auto" latinLnBrk="0" hangingPunct="1">
              <a:lnSpc>
                <a:spcPct val="100000"/>
              </a:lnSpc>
              <a:spcBef>
                <a:spcPts val="0"/>
              </a:spcBef>
              <a:spcAft>
                <a:spcPts val="0"/>
              </a:spcAft>
              <a:buClrTx/>
              <a:buSzTx/>
              <a:buFontTx/>
              <a:buNone/>
              <a:tabLst/>
              <a:defRPr/>
            </a:pPr>
            <a:r>
              <a:rPr lang="en-US" noProof="0" dirty="0">
                <a:latin typeface="Arial" panose="020B0604020202020204" pitchFamily="34" charset="0"/>
                <a:cs typeface="Arial" panose="020B0604020202020204" pitchFamily="34" charset="0"/>
              </a:rPr>
              <a:t>1) Math Type Plugin</a:t>
            </a:r>
          </a:p>
          <a:p>
            <a:pPr marL="0" marR="0" indent="0" algn="l" defTabSz="914400" rtl="0" eaLnBrk="1" fontAlgn="auto" latinLnBrk="0" hangingPunct="1">
              <a:lnSpc>
                <a:spcPct val="100000"/>
              </a:lnSpc>
              <a:spcBef>
                <a:spcPts val="0"/>
              </a:spcBef>
              <a:spcAft>
                <a:spcPts val="0"/>
              </a:spcAft>
              <a:buClrTx/>
              <a:buSzTx/>
              <a:buFontTx/>
              <a:buNone/>
              <a:tabLst/>
              <a:defRPr/>
            </a:pPr>
            <a:r>
              <a:rPr lang="en-US" noProof="0" dirty="0">
                <a:latin typeface="Arial" panose="020B0604020202020204" pitchFamily="34" charset="0"/>
                <a:cs typeface="Arial" panose="020B0604020202020204" pitchFamily="34" charset="0"/>
              </a:rPr>
              <a:t>2) Math Player (free versions available)</a:t>
            </a:r>
          </a:p>
          <a:p>
            <a:pPr marL="0" marR="0" indent="0" algn="l" defTabSz="914400" rtl="0" eaLnBrk="1" fontAlgn="auto" latinLnBrk="0" hangingPunct="1">
              <a:lnSpc>
                <a:spcPct val="100000"/>
              </a:lnSpc>
              <a:spcBef>
                <a:spcPts val="0"/>
              </a:spcBef>
              <a:spcAft>
                <a:spcPts val="0"/>
              </a:spcAft>
              <a:buClrTx/>
              <a:buSzTx/>
              <a:buFontTx/>
              <a:buNone/>
              <a:tabLst/>
              <a:defRPr/>
            </a:pPr>
            <a:r>
              <a:rPr lang="en-US" noProof="0" dirty="0">
                <a:latin typeface="Arial" panose="020B0604020202020204" pitchFamily="34" charset="0"/>
                <a:cs typeface="Arial" panose="020B0604020202020204" pitchFamily="34" charset="0"/>
              </a:rPr>
              <a:t>3) NVDA Reader (free versions available)</a:t>
            </a:r>
          </a:p>
        </p:txBody>
      </p:sp>
      <p:sp>
        <p:nvSpPr>
          <p:cNvPr id="4" name="Slide Number Placeholder 3"/>
          <p:cNvSpPr>
            <a:spLocks noGrp="1"/>
          </p:cNvSpPr>
          <p:nvPr>
            <p:ph type="sldNum" sz="quarter" idx="10"/>
          </p:nvPr>
        </p:nvSpPr>
        <p:spPr/>
        <p:txBody>
          <a:bodyPr/>
          <a:lstStyle/>
          <a:p>
            <a:fld id="{A73D6722-9B4D-4E29-B226-C325925A8118}" type="slidenum">
              <a:rPr lang="en-US" smtClean="0"/>
              <a:t>1</a:t>
            </a:fld>
            <a:endParaRPr lang="en-US" dirty="0"/>
          </a:p>
        </p:txBody>
      </p:sp>
    </p:spTree>
    <p:extLst>
      <p:ext uri="{BB962C8B-B14F-4D97-AF65-F5344CB8AC3E}">
        <p14:creationId xmlns:p14="http://schemas.microsoft.com/office/powerpoint/2010/main" val="17794521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t>10</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21165311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t>11</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32369250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t>12</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35072872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t>13</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122560587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t>14</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31489054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t>15</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33334027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t>16</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202823953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t>17</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21626963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t>19</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410163654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t>20</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30005267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t>2</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315785445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t>22</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101595082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t>23</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348839609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t>24</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165707250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t>25</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40237541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t>3</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3680136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t>4</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41820360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t>5</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4186954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t>6</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5534574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t>7</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20327641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t>8</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34282900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t>9</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21449279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lIns="0" tIns="0" rIns="0" bIns="0"/>
          <a:lstStyle>
            <a:lvl1pPr>
              <a:defRPr sz="3600">
                <a:solidFill>
                  <a:schemeClr val="tx2"/>
                </a:solidFill>
                <a:latin typeface="+mj-lt"/>
              </a:defRPr>
            </a:lvl1pPr>
          </a:lstStyle>
          <a:p>
            <a:r>
              <a:rPr lang="en-US" dirty="0"/>
              <a:t>Click to edit Master title style</a:t>
            </a:r>
          </a:p>
        </p:txBody>
      </p:sp>
      <p:sp>
        <p:nvSpPr>
          <p:cNvPr id="3" name="Content Placeholder 2"/>
          <p:cNvSpPr>
            <a:spLocks noGrp="1"/>
          </p:cNvSpPr>
          <p:nvPr>
            <p:ph idx="1"/>
          </p:nvPr>
        </p:nvSpPr>
        <p:spPr>
          <a:xfrm>
            <a:off x="457200" y="1557470"/>
            <a:ext cx="8229600" cy="4525963"/>
          </a:xfrm>
        </p:spPr>
        <p:txBody>
          <a:bodyPr lIns="0" tIns="0" rIns="0"/>
          <a:lstStyle>
            <a:lvl1pPr marL="255600" indent="-255600">
              <a:buClr>
                <a:srgbClr val="007FA3"/>
              </a:buClr>
              <a:buSzPct val="100000"/>
              <a:buFont typeface="Arial" panose="020B0604020202020204" pitchFamily="34" charset="0"/>
              <a:buChar char="•"/>
              <a:defRPr sz="2400">
                <a:latin typeface="+mn-lt"/>
              </a:defRPr>
            </a:lvl1pPr>
            <a:lvl2pPr marL="741600" indent="-284400">
              <a:buClr>
                <a:srgbClr val="007FA3"/>
              </a:buClr>
              <a:defRPr sz="2400">
                <a:latin typeface="+mn-lt"/>
              </a:defRPr>
            </a:lvl2pPr>
            <a:lvl3pPr indent="-230400">
              <a:buClr>
                <a:srgbClr val="007FA3"/>
              </a:buClr>
              <a:defRPr sz="2400">
                <a:latin typeface="+mn-lt"/>
              </a:defRPr>
            </a:lvl3pPr>
            <a:lvl4pPr indent="-230400">
              <a:buClr>
                <a:srgbClr val="007FA3"/>
              </a:buClr>
              <a:defRPr sz="2400">
                <a:latin typeface="+mn-lt"/>
              </a:defRPr>
            </a:lvl4pPr>
            <a:lvl5pPr indent="-230400">
              <a:buClr>
                <a:srgbClr val="007FA3"/>
              </a:buClr>
              <a:defRPr sz="2400">
                <a:latin typeface="+mn-lt"/>
              </a:defRPr>
            </a:lvl5pPr>
            <a:lvl6pPr>
              <a:buClr>
                <a:srgbClr val="007FA3"/>
              </a:buClr>
              <a:defRPr sz="1600"/>
            </a:lvl6pPr>
            <a:lvl7pPr>
              <a:buClr>
                <a:srgbClr val="007FA3"/>
              </a:buClr>
              <a:defRPr sz="1600"/>
            </a:lvl7pPr>
            <a:lvl8pPr>
              <a:buClr>
                <a:srgbClr val="007FA3"/>
              </a:buClr>
              <a:defRPr sz="1600"/>
            </a:lvl8pPr>
            <a:lvl9pPr>
              <a:buClr>
                <a:srgbClr val="007FA3"/>
              </a:buCl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1/9/2023</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3567289351"/>
      </p:ext>
    </p:extLst>
  </p:cSld>
  <p:clrMapOvr>
    <a:masterClrMapping/>
  </p:clrMapOvr>
  <p:extLst>
    <p:ext uri="{DCECCB84-F9BA-43D5-87BE-67443E8EF086}">
      <p15:sldGuideLst xmlns:p15="http://schemas.microsoft.com/office/powerpoint/2012/main">
        <p15:guide id="2" pos="288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Six Content">
    <p:spTree>
      <p:nvGrpSpPr>
        <p:cNvPr id="1" name="Shape 30"/>
        <p:cNvGrpSpPr/>
        <p:nvPr/>
      </p:nvGrpSpPr>
      <p:grpSpPr>
        <a:xfrm>
          <a:off x="0" y="0"/>
          <a:ext cx="0" cy="0"/>
          <a:chOff x="0" y="0"/>
          <a:chExt cx="0" cy="0"/>
        </a:xfrm>
      </p:grpSpPr>
      <p:sp>
        <p:nvSpPr>
          <p:cNvPr id="31" name="Title"/>
          <p:cNvSpPr txBox="1">
            <a:spLocks noGrp="1"/>
          </p:cNvSpPr>
          <p:nvPr>
            <p:ph type="title"/>
          </p:nvPr>
        </p:nvSpPr>
        <p:spPr>
          <a:xfrm>
            <a:off x="457200" y="215371"/>
            <a:ext cx="8229600" cy="1097279"/>
          </a:xfrm>
          <a:prstGeom prst="rect">
            <a:avLst/>
          </a:prstGeom>
          <a:noFill/>
          <a:ln>
            <a:noFill/>
          </a:ln>
        </p:spPr>
        <p:txBody>
          <a:bodyPr lIns="0" tIns="0" rIns="0" bIns="0" anchor="b" anchorCtr="0"/>
          <a:lstStyle>
            <a:lvl1pPr marL="0" marR="0" lvl="0" indent="0" algn="l" rtl="0">
              <a:lnSpc>
                <a:spcPct val="100000"/>
              </a:lnSpc>
              <a:spcBef>
                <a:spcPts val="0"/>
              </a:spcBef>
              <a:buClr>
                <a:srgbClr val="007FA3"/>
              </a:buClr>
              <a:buFont typeface="Times New Roman"/>
              <a:buNone/>
              <a:defRPr sz="3600" b="1" i="0" u="none" strike="noStrike" cap="none">
                <a:solidFill>
                  <a:srgbClr val="007FA3"/>
                </a:solidFill>
                <a:latin typeface="+mj-lt"/>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4" name="Content Placeholder 3">
            <a:extLst>
              <a:ext uri="{FF2B5EF4-FFF2-40B4-BE49-F238E27FC236}">
                <a16:creationId xmlns:a16="http://schemas.microsoft.com/office/drawing/2014/main" id="{211BB07C-705F-4113-A2C5-779D6EA64D97}"/>
              </a:ext>
            </a:extLst>
          </p:cNvPr>
          <p:cNvSpPr>
            <a:spLocks noGrp="1"/>
          </p:cNvSpPr>
          <p:nvPr>
            <p:ph sz="quarter" idx="13"/>
          </p:nvPr>
        </p:nvSpPr>
        <p:spPr>
          <a:xfrm>
            <a:off x="457200" y="1556328"/>
            <a:ext cx="3454400" cy="595178"/>
          </a:xfrm>
        </p:spPr>
        <p:txBody>
          <a:bodyPr lIns="0" tIns="0" rIns="0" bIns="0"/>
          <a:lstStyle>
            <a:lvl1pPr indent="-255600">
              <a:defRPr sz="2400">
                <a:latin typeface="+mn-lt"/>
              </a:defRPr>
            </a:lvl1pPr>
            <a:lvl2pPr indent="-230400">
              <a:defRPr sz="2400">
                <a:latin typeface="+mn-lt"/>
              </a:defRPr>
            </a:lvl2pPr>
            <a:lvl3pPr indent="-230400">
              <a:defRPr sz="2400">
                <a:latin typeface="+mn-lt"/>
              </a:defRPr>
            </a:lvl3pPr>
            <a:lvl4pPr indent="-230400">
              <a:defRPr sz="2400">
                <a:latin typeface="+mn-lt"/>
              </a:defRPr>
            </a:lvl4pPr>
            <a:lvl5pPr indent="-230400">
              <a:defRPr sz="2400">
                <a:latin typeface="+mn-lt"/>
              </a:defRPr>
            </a:lvl5pPr>
          </a:lstStyle>
          <a:p>
            <a:pPr lvl="0"/>
            <a:r>
              <a:rPr lang="en-US" dirty="0"/>
              <a:t>Edit Master text styles</a:t>
            </a:r>
          </a:p>
          <a:p>
            <a:pPr lvl="1"/>
            <a:r>
              <a:rPr lang="en-US" dirty="0"/>
              <a:t> </a:t>
            </a:r>
          </a:p>
          <a:p>
            <a:pPr lvl="2"/>
            <a:r>
              <a:rPr lang="en-US" dirty="0"/>
              <a:t> </a:t>
            </a:r>
          </a:p>
          <a:p>
            <a:pPr lvl="3"/>
            <a:r>
              <a:rPr lang="en-US" dirty="0"/>
              <a:t> </a:t>
            </a:r>
          </a:p>
          <a:p>
            <a:pPr lvl="3"/>
            <a:endParaRPr lang="en-US" dirty="0"/>
          </a:p>
          <a:p>
            <a:pPr lvl="4"/>
            <a:endParaRPr lang="en-US" dirty="0"/>
          </a:p>
        </p:txBody>
      </p:sp>
      <p:sp>
        <p:nvSpPr>
          <p:cNvPr id="3" name="Content Placeholder 2"/>
          <p:cNvSpPr>
            <a:spLocks noGrp="1"/>
          </p:cNvSpPr>
          <p:nvPr>
            <p:ph sz="quarter" idx="14"/>
          </p:nvPr>
        </p:nvSpPr>
        <p:spPr>
          <a:xfrm>
            <a:off x="457200" y="2273743"/>
            <a:ext cx="3060700" cy="554915"/>
          </a:xfrm>
        </p:spPr>
        <p:txBody>
          <a:bodyPr lIns="0" tIns="0" rIns="0" bIns="0"/>
          <a:lstStyle>
            <a:lvl1pPr indent="-255600">
              <a:defRPr sz="2400">
                <a:latin typeface="+mn-lt"/>
              </a:defRPr>
            </a:lvl1pPr>
            <a:lvl2pPr indent="-230400">
              <a:defRPr sz="2400">
                <a:latin typeface="+mn-lt"/>
              </a:defRPr>
            </a:lvl2pPr>
            <a:lvl3pPr indent="-230400">
              <a:defRPr sz="2400">
                <a:latin typeface="+mn-lt"/>
              </a:defRPr>
            </a:lvl3pPr>
            <a:lvl4pPr indent="-230400">
              <a:defRPr sz="2400">
                <a:latin typeface="+mn-lt"/>
              </a:defRPr>
            </a:lvl4pPr>
            <a:lvl5pPr indent="-230400">
              <a:defRPr sz="2400">
                <a:latin typeface="+mn-l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5" name="Content Placeholder 4"/>
          <p:cNvSpPr>
            <a:spLocks noGrp="1"/>
          </p:cNvSpPr>
          <p:nvPr>
            <p:ph sz="quarter" idx="15"/>
          </p:nvPr>
        </p:nvSpPr>
        <p:spPr>
          <a:xfrm>
            <a:off x="457200" y="2950895"/>
            <a:ext cx="2882900" cy="535791"/>
          </a:xfrm>
        </p:spPr>
        <p:txBody>
          <a:bodyPr lIns="0" tIns="0" rIns="0" bIns="0"/>
          <a:lstStyle>
            <a:lvl1pPr indent="-255600">
              <a:defRPr sz="2400">
                <a:latin typeface="+mn-lt"/>
              </a:defRPr>
            </a:lvl1pPr>
            <a:lvl2pPr indent="-255600">
              <a:defRPr sz="2400">
                <a:latin typeface="+mn-lt"/>
              </a:defRPr>
            </a:lvl2pPr>
            <a:lvl3pPr indent="-230400">
              <a:defRPr sz="2400">
                <a:latin typeface="+mn-lt"/>
              </a:defRPr>
            </a:lvl3pPr>
            <a:lvl4pPr indent="-230400">
              <a:defRPr sz="2400">
                <a:latin typeface="+mn-lt"/>
              </a:defRPr>
            </a:lvl4pPr>
            <a:lvl5pPr indent="-230400">
              <a:defRPr sz="2400">
                <a:latin typeface="+mn-l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6" name="Content Placeholder 5"/>
          <p:cNvSpPr>
            <a:spLocks noGrp="1"/>
          </p:cNvSpPr>
          <p:nvPr>
            <p:ph sz="quarter" idx="16"/>
          </p:nvPr>
        </p:nvSpPr>
        <p:spPr>
          <a:xfrm>
            <a:off x="457201" y="3639492"/>
            <a:ext cx="3060700" cy="677152"/>
          </a:xfrm>
        </p:spPr>
        <p:txBody>
          <a:bodyPr lIns="0" tIns="0" rIns="0" bIns="0"/>
          <a:lstStyle>
            <a:lvl1pPr marR="0" indent="-2556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1pPr>
            <a:lvl2pPr marR="0" indent="-284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2pPr>
            <a:lvl3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3pPr>
            <a:lvl4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4pPr>
            <a:lvl5pPr marR="0" algn="l" rtl="0">
              <a:lnSpc>
                <a:spcPct val="100000"/>
              </a:lnSpc>
              <a:spcAft>
                <a:spcPts val="0"/>
              </a:spcAft>
              <a:buClr>
                <a:srgbClr val="007FA3"/>
              </a:buClr>
              <a:buSzPct val="100000"/>
              <a:defRPr lang="en-IN" sz="2400" b="0" i="0" u="none" strike="noStrike" cap="none" dirty="0">
                <a:solidFill>
                  <a:schemeClr val="dk1"/>
                </a:solidFill>
                <a:latin typeface="+mn-lt"/>
                <a:ea typeface="Arial"/>
                <a:cs typeface="Arial"/>
                <a:sym typeface="Aria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7" name="Content Placeholder 6"/>
          <p:cNvSpPr>
            <a:spLocks noGrp="1"/>
          </p:cNvSpPr>
          <p:nvPr>
            <p:ph sz="quarter" idx="17"/>
          </p:nvPr>
        </p:nvSpPr>
        <p:spPr>
          <a:xfrm>
            <a:off x="457200" y="4469451"/>
            <a:ext cx="3187700" cy="598206"/>
          </a:xfrm>
        </p:spPr>
        <p:txBody>
          <a:bodyPr lIns="0" tIns="0" rIns="0" bIns="0"/>
          <a:lstStyle>
            <a:lvl1pPr marR="0" indent="-2556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1pPr>
            <a:lvl2pPr marR="0" indent="-284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2pPr>
            <a:lvl3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3pPr>
            <a:lvl4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4pPr>
            <a:lvl5pPr marR="0" algn="l" rtl="0">
              <a:lnSpc>
                <a:spcPct val="100000"/>
              </a:lnSpc>
              <a:spcAft>
                <a:spcPts val="0"/>
              </a:spcAft>
              <a:buClr>
                <a:srgbClr val="007FA3"/>
              </a:buClr>
              <a:buSzPct val="100000"/>
              <a:defRPr lang="en-IN" sz="2400" b="0" i="0" u="none" strike="noStrike" cap="none" dirty="0" smtClean="0">
                <a:solidFill>
                  <a:schemeClr val="dk1"/>
                </a:solidFill>
                <a:latin typeface="+mn-lt"/>
                <a:ea typeface="Arial"/>
                <a:cs typeface="Arial"/>
                <a:sym typeface="Aria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8" name="Content Placeholder 7"/>
          <p:cNvSpPr>
            <a:spLocks noGrp="1"/>
          </p:cNvSpPr>
          <p:nvPr>
            <p:ph sz="quarter" idx="18"/>
          </p:nvPr>
        </p:nvSpPr>
        <p:spPr>
          <a:xfrm>
            <a:off x="457201" y="5221288"/>
            <a:ext cx="3060700" cy="641350"/>
          </a:xfrm>
        </p:spPr>
        <p:txBody>
          <a:bodyPr lIns="0" tIns="0" rIns="0" bIns="0"/>
          <a:lstStyle>
            <a:lvl1pPr marR="0" indent="-2556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1pPr>
            <a:lvl2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2pPr>
            <a:lvl3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3pPr>
            <a:lvl4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4pPr>
            <a:lvl5pPr marR="0" algn="l" rtl="0">
              <a:lnSpc>
                <a:spcPct val="100000"/>
              </a:lnSpc>
              <a:spcAft>
                <a:spcPts val="0"/>
              </a:spcAft>
              <a:buClr>
                <a:srgbClr val="007FA3"/>
              </a:buClr>
              <a:buSzPct val="100000"/>
              <a:defRPr lang="en-IN" sz="2400" b="0" i="0" u="none" strike="noStrike" cap="none" dirty="0" smtClean="0">
                <a:solidFill>
                  <a:schemeClr val="dk1"/>
                </a:solidFill>
                <a:latin typeface="+mn-lt"/>
                <a:ea typeface="Arial"/>
                <a:cs typeface="Arial"/>
                <a:sym typeface="Aria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9" name="Picture Placeholder 8">
            <a:extLst>
              <a:ext uri="{FF2B5EF4-FFF2-40B4-BE49-F238E27FC236}">
                <a16:creationId xmlns:a16="http://schemas.microsoft.com/office/drawing/2014/main" id="{F6C37207-A3F8-4574-A280-193C14351385}"/>
              </a:ext>
            </a:extLst>
          </p:cNvPr>
          <p:cNvSpPr>
            <a:spLocks noGrp="1"/>
          </p:cNvSpPr>
          <p:nvPr>
            <p:ph type="pic" sz="quarter" idx="19"/>
          </p:nvPr>
        </p:nvSpPr>
        <p:spPr>
          <a:xfrm>
            <a:off x="4445000" y="2006600"/>
            <a:ext cx="1676400" cy="1422400"/>
          </a:xfrm>
        </p:spPr>
        <p:txBody>
          <a:bodyPr/>
          <a:lstStyle/>
          <a:p>
            <a:endParaRPr lang="en-IN"/>
          </a:p>
        </p:txBody>
      </p:sp>
      <p:sp>
        <p:nvSpPr>
          <p:cNvPr id="11" name="Picture Placeholder 10">
            <a:extLst>
              <a:ext uri="{FF2B5EF4-FFF2-40B4-BE49-F238E27FC236}">
                <a16:creationId xmlns:a16="http://schemas.microsoft.com/office/drawing/2014/main" id="{24C41F22-D960-4EA9-82CA-6EC0F1548FCA}"/>
              </a:ext>
            </a:extLst>
          </p:cNvPr>
          <p:cNvSpPr>
            <a:spLocks noGrp="1"/>
          </p:cNvSpPr>
          <p:nvPr>
            <p:ph type="pic" sz="quarter" idx="20"/>
          </p:nvPr>
        </p:nvSpPr>
        <p:spPr>
          <a:xfrm>
            <a:off x="6807200" y="2006600"/>
            <a:ext cx="1562100" cy="1257300"/>
          </a:xfrm>
        </p:spPr>
        <p:txBody>
          <a:bodyPr/>
          <a:lstStyle/>
          <a:p>
            <a:endParaRPr lang="en-IN"/>
          </a:p>
        </p:txBody>
      </p:sp>
      <p:sp>
        <p:nvSpPr>
          <p:cNvPr id="13" name="Picture Placeholder 12">
            <a:extLst>
              <a:ext uri="{FF2B5EF4-FFF2-40B4-BE49-F238E27FC236}">
                <a16:creationId xmlns:a16="http://schemas.microsoft.com/office/drawing/2014/main" id="{9C745473-FE07-4482-9DE1-E9DC0FF87029}"/>
              </a:ext>
            </a:extLst>
          </p:cNvPr>
          <p:cNvSpPr>
            <a:spLocks noGrp="1"/>
          </p:cNvSpPr>
          <p:nvPr>
            <p:ph type="pic" sz="quarter" idx="21"/>
          </p:nvPr>
        </p:nvSpPr>
        <p:spPr>
          <a:xfrm>
            <a:off x="4838700" y="3640138"/>
            <a:ext cx="2247900" cy="1427162"/>
          </a:xfrm>
        </p:spPr>
        <p:txBody>
          <a:bodyPr/>
          <a:lstStyle/>
          <a:p>
            <a:endParaRPr lang="en-IN"/>
          </a:p>
        </p:txBody>
      </p:sp>
    </p:spTree>
    <p:extLst>
      <p:ext uri="{BB962C8B-B14F-4D97-AF65-F5344CB8AC3E}">
        <p14:creationId xmlns:p14="http://schemas.microsoft.com/office/powerpoint/2010/main" val="744271391"/>
      </p:ext>
    </p:extLst>
  </p:cSld>
  <p:clrMapOvr>
    <a:masterClrMapping/>
  </p:clrMapOvr>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Seven Content">
    <p:spTree>
      <p:nvGrpSpPr>
        <p:cNvPr id="1" name="Shape 30"/>
        <p:cNvGrpSpPr/>
        <p:nvPr/>
      </p:nvGrpSpPr>
      <p:grpSpPr>
        <a:xfrm>
          <a:off x="0" y="0"/>
          <a:ext cx="0" cy="0"/>
          <a:chOff x="0" y="0"/>
          <a:chExt cx="0" cy="0"/>
        </a:xfrm>
      </p:grpSpPr>
      <p:sp>
        <p:nvSpPr>
          <p:cNvPr id="31" name="Title"/>
          <p:cNvSpPr txBox="1">
            <a:spLocks noGrp="1"/>
          </p:cNvSpPr>
          <p:nvPr>
            <p:ph type="title"/>
          </p:nvPr>
        </p:nvSpPr>
        <p:spPr>
          <a:xfrm>
            <a:off x="457200" y="215371"/>
            <a:ext cx="8229600" cy="1097279"/>
          </a:xfrm>
          <a:prstGeom prst="rect">
            <a:avLst/>
          </a:prstGeom>
          <a:noFill/>
          <a:ln>
            <a:noFill/>
          </a:ln>
        </p:spPr>
        <p:txBody>
          <a:bodyPr lIns="0" tIns="0" rIns="0" bIns="0" anchor="b" anchorCtr="0"/>
          <a:lstStyle>
            <a:lvl1pPr marL="0" marR="0" lvl="0" indent="0" algn="l" rtl="0">
              <a:lnSpc>
                <a:spcPct val="100000"/>
              </a:lnSpc>
              <a:spcBef>
                <a:spcPts val="0"/>
              </a:spcBef>
              <a:buClr>
                <a:srgbClr val="007FA3"/>
              </a:buClr>
              <a:buFont typeface="Times New Roman"/>
              <a:buNone/>
              <a:defRPr sz="3600" b="1" i="0" u="none" strike="noStrike" cap="none">
                <a:solidFill>
                  <a:srgbClr val="007FA3"/>
                </a:solidFill>
                <a:latin typeface="+mj-lt"/>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t>‹#›</a:t>
            </a:fld>
            <a:endParaRPr lang="en-US" sz="900" b="0" i="0" u="none" strike="noStrike" cap="none">
              <a:solidFill>
                <a:schemeClr val="lt1"/>
              </a:solidFill>
              <a:latin typeface="Arial"/>
              <a:ea typeface="Arial"/>
              <a:cs typeface="Arial"/>
              <a:sym typeface="Arial"/>
            </a:endParaRPr>
          </a:p>
        </p:txBody>
      </p:sp>
      <p:sp>
        <p:nvSpPr>
          <p:cNvPr id="4" name="Content Placeholder 3">
            <a:extLst>
              <a:ext uri="{FF2B5EF4-FFF2-40B4-BE49-F238E27FC236}">
                <a16:creationId xmlns:a16="http://schemas.microsoft.com/office/drawing/2014/main" id="{211BB07C-705F-4113-A2C5-779D6EA64D97}"/>
              </a:ext>
            </a:extLst>
          </p:cNvPr>
          <p:cNvSpPr>
            <a:spLocks noGrp="1"/>
          </p:cNvSpPr>
          <p:nvPr>
            <p:ph sz="quarter" idx="13"/>
          </p:nvPr>
        </p:nvSpPr>
        <p:spPr>
          <a:xfrm>
            <a:off x="457200" y="1556328"/>
            <a:ext cx="8229600" cy="407853"/>
          </a:xfrm>
        </p:spPr>
        <p:txBody>
          <a:bodyPr lIns="0" tIns="0" rIns="0" bIns="0"/>
          <a:lstStyle>
            <a:lvl1pPr indent="-255600">
              <a:defRPr sz="2400">
                <a:latin typeface="+mn-lt"/>
              </a:defRPr>
            </a:lvl1pPr>
            <a:lvl2pPr indent="-230400">
              <a:defRPr sz="2400">
                <a:latin typeface="+mn-lt"/>
              </a:defRPr>
            </a:lvl2pPr>
            <a:lvl3pPr indent="-230400">
              <a:defRPr sz="2400">
                <a:latin typeface="+mn-lt"/>
              </a:defRPr>
            </a:lvl3pPr>
            <a:lvl4pPr indent="-230400">
              <a:defRPr sz="2400">
                <a:latin typeface="+mn-lt"/>
              </a:defRPr>
            </a:lvl4pPr>
            <a:lvl5pPr indent="-230400">
              <a:defRPr sz="2400">
                <a:latin typeface="+mn-lt"/>
              </a:defRPr>
            </a:lvl5pPr>
          </a:lstStyle>
          <a:p>
            <a:pPr lvl="0"/>
            <a:r>
              <a:rPr lang="en-US" dirty="0"/>
              <a:t>Edit Master text styles</a:t>
            </a:r>
          </a:p>
          <a:p>
            <a:pPr lvl="1"/>
            <a:r>
              <a:rPr lang="en-US" dirty="0"/>
              <a:t> </a:t>
            </a:r>
          </a:p>
          <a:p>
            <a:pPr lvl="2"/>
            <a:r>
              <a:rPr lang="en-US" dirty="0"/>
              <a:t> </a:t>
            </a:r>
          </a:p>
          <a:p>
            <a:pPr lvl="3"/>
            <a:r>
              <a:rPr lang="en-US" dirty="0"/>
              <a:t> </a:t>
            </a:r>
          </a:p>
          <a:p>
            <a:pPr lvl="3"/>
            <a:endParaRPr lang="en-US" dirty="0"/>
          </a:p>
          <a:p>
            <a:pPr lvl="4"/>
            <a:endParaRPr lang="en-US" dirty="0"/>
          </a:p>
        </p:txBody>
      </p:sp>
      <p:sp>
        <p:nvSpPr>
          <p:cNvPr id="3" name="Content Placeholder 2"/>
          <p:cNvSpPr>
            <a:spLocks noGrp="1"/>
          </p:cNvSpPr>
          <p:nvPr>
            <p:ph sz="quarter" idx="14"/>
          </p:nvPr>
        </p:nvSpPr>
        <p:spPr>
          <a:xfrm>
            <a:off x="457200" y="2116988"/>
            <a:ext cx="8229600" cy="412568"/>
          </a:xfrm>
        </p:spPr>
        <p:txBody>
          <a:bodyPr lIns="0" tIns="0" rIns="0" bIns="0"/>
          <a:lstStyle>
            <a:lvl1pPr indent="-255600">
              <a:defRPr sz="2400">
                <a:latin typeface="+mn-lt"/>
              </a:defRPr>
            </a:lvl1pPr>
            <a:lvl2pPr indent="-230400">
              <a:defRPr sz="2400">
                <a:latin typeface="+mn-lt"/>
              </a:defRPr>
            </a:lvl2pPr>
            <a:lvl3pPr indent="-230400">
              <a:defRPr sz="2400">
                <a:latin typeface="+mn-lt"/>
              </a:defRPr>
            </a:lvl3pPr>
            <a:lvl4pPr indent="-230400">
              <a:defRPr sz="2400">
                <a:latin typeface="+mn-lt"/>
              </a:defRPr>
            </a:lvl4pPr>
            <a:lvl5pPr indent="-230400">
              <a:defRPr sz="2400">
                <a:latin typeface="+mn-l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5" name="Content Placeholder 4"/>
          <p:cNvSpPr>
            <a:spLocks noGrp="1"/>
          </p:cNvSpPr>
          <p:nvPr>
            <p:ph sz="quarter" idx="15"/>
          </p:nvPr>
        </p:nvSpPr>
        <p:spPr>
          <a:xfrm>
            <a:off x="457200" y="2734849"/>
            <a:ext cx="8229600" cy="433357"/>
          </a:xfrm>
        </p:spPr>
        <p:txBody>
          <a:bodyPr lIns="0" tIns="0" rIns="0" bIns="0"/>
          <a:lstStyle>
            <a:lvl1pPr indent="-255600">
              <a:defRPr sz="2400">
                <a:latin typeface="+mn-lt"/>
              </a:defRPr>
            </a:lvl1pPr>
            <a:lvl2pPr indent="-255600">
              <a:defRPr sz="2400">
                <a:latin typeface="+mn-lt"/>
              </a:defRPr>
            </a:lvl2pPr>
            <a:lvl3pPr indent="-230400">
              <a:defRPr sz="2400">
                <a:latin typeface="+mn-lt"/>
              </a:defRPr>
            </a:lvl3pPr>
            <a:lvl4pPr indent="-230400">
              <a:defRPr sz="2400">
                <a:latin typeface="+mn-lt"/>
              </a:defRPr>
            </a:lvl4pPr>
            <a:lvl5pPr indent="-230400">
              <a:defRPr sz="2400">
                <a:latin typeface="+mn-l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6" name="Content Placeholder 5"/>
          <p:cNvSpPr>
            <a:spLocks noGrp="1"/>
          </p:cNvSpPr>
          <p:nvPr>
            <p:ph sz="quarter" idx="16"/>
          </p:nvPr>
        </p:nvSpPr>
        <p:spPr>
          <a:xfrm>
            <a:off x="457200" y="3365732"/>
            <a:ext cx="8232775" cy="465069"/>
          </a:xfrm>
        </p:spPr>
        <p:txBody>
          <a:bodyPr lIns="0" tIns="0" rIns="0" bIns="0"/>
          <a:lstStyle>
            <a:lvl1pPr marR="0" indent="-2556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1pPr>
            <a:lvl2pPr marR="0" indent="-284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2pPr>
            <a:lvl3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3pPr>
            <a:lvl4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4pPr>
            <a:lvl5pPr marR="0" algn="l" rtl="0">
              <a:lnSpc>
                <a:spcPct val="100000"/>
              </a:lnSpc>
              <a:spcAft>
                <a:spcPts val="0"/>
              </a:spcAft>
              <a:buClr>
                <a:srgbClr val="007FA3"/>
              </a:buClr>
              <a:buSzPct val="100000"/>
              <a:defRPr lang="en-IN" sz="2400" b="0" i="0" u="none" strike="noStrike" cap="none" dirty="0">
                <a:solidFill>
                  <a:schemeClr val="dk1"/>
                </a:solidFill>
                <a:latin typeface="+mn-lt"/>
                <a:ea typeface="Arial"/>
                <a:cs typeface="Arial"/>
                <a:sym typeface="Aria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7" name="Content Placeholder 6"/>
          <p:cNvSpPr>
            <a:spLocks noGrp="1"/>
          </p:cNvSpPr>
          <p:nvPr>
            <p:ph sz="quarter" idx="17"/>
          </p:nvPr>
        </p:nvSpPr>
        <p:spPr>
          <a:xfrm>
            <a:off x="457200" y="3938594"/>
            <a:ext cx="8229600" cy="443837"/>
          </a:xfrm>
        </p:spPr>
        <p:txBody>
          <a:bodyPr lIns="0" tIns="0" rIns="0" bIns="0"/>
          <a:lstStyle>
            <a:lvl1pPr marR="0" indent="-2556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1pPr>
            <a:lvl2pPr marR="0" indent="-284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2pPr>
            <a:lvl3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3pPr>
            <a:lvl4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4pPr>
            <a:lvl5pPr marR="0" algn="l" rtl="0">
              <a:lnSpc>
                <a:spcPct val="100000"/>
              </a:lnSpc>
              <a:spcAft>
                <a:spcPts val="0"/>
              </a:spcAft>
              <a:buClr>
                <a:srgbClr val="007FA3"/>
              </a:buClr>
              <a:buSzPct val="100000"/>
              <a:defRPr lang="en-IN" sz="2400" b="0" i="0" u="none" strike="noStrike" cap="none" dirty="0" smtClean="0">
                <a:solidFill>
                  <a:schemeClr val="dk1"/>
                </a:solidFill>
                <a:latin typeface="+mn-lt"/>
                <a:ea typeface="Arial"/>
                <a:cs typeface="Arial"/>
                <a:sym typeface="Aria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8" name="Content Placeholder 7"/>
          <p:cNvSpPr>
            <a:spLocks noGrp="1"/>
          </p:cNvSpPr>
          <p:nvPr>
            <p:ph sz="quarter" idx="18"/>
          </p:nvPr>
        </p:nvSpPr>
        <p:spPr>
          <a:xfrm>
            <a:off x="457200" y="4569758"/>
            <a:ext cx="8232775" cy="464206"/>
          </a:xfrm>
        </p:spPr>
        <p:txBody>
          <a:bodyPr lIns="0" tIns="0" rIns="0" bIns="0"/>
          <a:lstStyle>
            <a:lvl1pPr marR="0" indent="-2556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1pPr>
            <a:lvl2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2pPr>
            <a:lvl3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3pPr>
            <a:lvl4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4pPr>
            <a:lvl5pPr marR="0" algn="l" rtl="0">
              <a:lnSpc>
                <a:spcPct val="100000"/>
              </a:lnSpc>
              <a:spcAft>
                <a:spcPts val="0"/>
              </a:spcAft>
              <a:buClr>
                <a:srgbClr val="007FA3"/>
              </a:buClr>
              <a:buSzPct val="100000"/>
              <a:defRPr lang="en-IN" sz="2400" b="0" i="0" u="none" strike="noStrike" cap="none" dirty="0" smtClean="0">
                <a:solidFill>
                  <a:schemeClr val="dk1"/>
                </a:solidFill>
                <a:latin typeface="+mn-lt"/>
                <a:ea typeface="Arial"/>
                <a:cs typeface="Arial"/>
                <a:sym typeface="Aria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9" name="Content Placeholder 8"/>
          <p:cNvSpPr>
            <a:spLocks noGrp="1"/>
          </p:cNvSpPr>
          <p:nvPr>
            <p:ph sz="quarter" idx="19"/>
          </p:nvPr>
        </p:nvSpPr>
        <p:spPr>
          <a:xfrm>
            <a:off x="457200" y="5221288"/>
            <a:ext cx="8229600" cy="551633"/>
          </a:xfrm>
        </p:spPr>
        <p:txBody>
          <a:bodyPr lIns="0" tIns="0" rIns="0" bIns="0"/>
          <a:lstStyle>
            <a:lvl1pPr marR="0" indent="-2556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1pPr>
            <a:lvl2pPr marR="0" indent="-284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2pPr>
            <a:lvl3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3pPr>
            <a:lvl4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4pPr>
            <a:lvl5pPr marR="0" indent="-230400" algn="l" rtl="0">
              <a:lnSpc>
                <a:spcPct val="100000"/>
              </a:lnSpc>
              <a:spcAft>
                <a:spcPts val="0"/>
              </a:spcAft>
              <a:buClr>
                <a:srgbClr val="007FA3"/>
              </a:buClr>
              <a:buSzPct val="100000"/>
              <a:defRPr lang="en-IN" sz="2400" b="0" i="0" u="none" strike="noStrike" cap="none" dirty="0" smtClean="0">
                <a:solidFill>
                  <a:schemeClr val="dk1"/>
                </a:solidFill>
                <a:latin typeface="+mn-lt"/>
                <a:ea typeface="Arial"/>
                <a:cs typeface="Arial"/>
                <a:sym typeface="Aria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Tree>
    <p:extLst>
      <p:ext uri="{BB962C8B-B14F-4D97-AF65-F5344CB8AC3E}">
        <p14:creationId xmlns:p14="http://schemas.microsoft.com/office/powerpoint/2010/main" val="2377977732"/>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Eight Content">
    <p:spTree>
      <p:nvGrpSpPr>
        <p:cNvPr id="1" name="Shape 30"/>
        <p:cNvGrpSpPr/>
        <p:nvPr/>
      </p:nvGrpSpPr>
      <p:grpSpPr>
        <a:xfrm>
          <a:off x="0" y="0"/>
          <a:ext cx="0" cy="0"/>
          <a:chOff x="0" y="0"/>
          <a:chExt cx="0" cy="0"/>
        </a:xfrm>
      </p:grpSpPr>
      <p:sp>
        <p:nvSpPr>
          <p:cNvPr id="31" name="Title"/>
          <p:cNvSpPr txBox="1">
            <a:spLocks noGrp="1"/>
          </p:cNvSpPr>
          <p:nvPr>
            <p:ph type="title"/>
          </p:nvPr>
        </p:nvSpPr>
        <p:spPr>
          <a:xfrm>
            <a:off x="457200" y="215371"/>
            <a:ext cx="8229600" cy="1097279"/>
          </a:xfrm>
          <a:prstGeom prst="rect">
            <a:avLst/>
          </a:prstGeom>
          <a:noFill/>
          <a:ln>
            <a:noFill/>
          </a:ln>
        </p:spPr>
        <p:txBody>
          <a:bodyPr lIns="0" tIns="0" rIns="0" bIns="0" anchor="b" anchorCtr="0"/>
          <a:lstStyle>
            <a:lvl1pPr marL="0" marR="0" lvl="0" indent="0" algn="l" rtl="0">
              <a:lnSpc>
                <a:spcPct val="100000"/>
              </a:lnSpc>
              <a:spcBef>
                <a:spcPts val="0"/>
              </a:spcBef>
              <a:buClr>
                <a:srgbClr val="007FA3"/>
              </a:buClr>
              <a:buFont typeface="Times New Roman"/>
              <a:buNone/>
              <a:defRPr sz="3600" b="1" i="0" u="none" strike="noStrike" cap="none">
                <a:solidFill>
                  <a:srgbClr val="007FA3"/>
                </a:solidFill>
                <a:latin typeface="+mj-lt"/>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t>‹#›</a:t>
            </a:fld>
            <a:endParaRPr lang="en-US" sz="900" b="0" i="0" u="none" strike="noStrike" cap="none">
              <a:solidFill>
                <a:schemeClr val="lt1"/>
              </a:solidFill>
              <a:latin typeface="Arial"/>
              <a:ea typeface="Arial"/>
              <a:cs typeface="Arial"/>
              <a:sym typeface="Arial"/>
            </a:endParaRPr>
          </a:p>
        </p:txBody>
      </p:sp>
      <p:sp>
        <p:nvSpPr>
          <p:cNvPr id="4" name="Content Placeholder 3">
            <a:extLst>
              <a:ext uri="{FF2B5EF4-FFF2-40B4-BE49-F238E27FC236}">
                <a16:creationId xmlns:a16="http://schemas.microsoft.com/office/drawing/2014/main" id="{211BB07C-705F-4113-A2C5-779D6EA64D97}"/>
              </a:ext>
            </a:extLst>
          </p:cNvPr>
          <p:cNvSpPr>
            <a:spLocks noGrp="1"/>
          </p:cNvSpPr>
          <p:nvPr>
            <p:ph sz="quarter" idx="13"/>
          </p:nvPr>
        </p:nvSpPr>
        <p:spPr>
          <a:xfrm>
            <a:off x="457200" y="1556328"/>
            <a:ext cx="8229600" cy="407853"/>
          </a:xfrm>
        </p:spPr>
        <p:txBody>
          <a:bodyPr lIns="0" tIns="0" rIns="0" bIns="0"/>
          <a:lstStyle>
            <a:lvl1pPr indent="-255600">
              <a:defRPr sz="2400">
                <a:latin typeface="+mn-lt"/>
              </a:defRPr>
            </a:lvl1pPr>
            <a:lvl2pPr indent="-230400">
              <a:defRPr sz="2400">
                <a:latin typeface="+mn-lt"/>
              </a:defRPr>
            </a:lvl2pPr>
            <a:lvl3pPr indent="-230400">
              <a:defRPr sz="2400">
                <a:latin typeface="+mn-lt"/>
              </a:defRPr>
            </a:lvl3pPr>
            <a:lvl4pPr indent="-230400">
              <a:defRPr sz="2400">
                <a:latin typeface="+mn-lt"/>
              </a:defRPr>
            </a:lvl4pPr>
            <a:lvl5pPr indent="-230400">
              <a:defRPr sz="2400">
                <a:latin typeface="+mn-lt"/>
              </a:defRPr>
            </a:lvl5pPr>
          </a:lstStyle>
          <a:p>
            <a:pPr lvl="0"/>
            <a:r>
              <a:rPr lang="en-US" dirty="0"/>
              <a:t>Edit Master text styles</a:t>
            </a:r>
          </a:p>
          <a:p>
            <a:pPr lvl="1"/>
            <a:r>
              <a:rPr lang="en-US" dirty="0"/>
              <a:t> </a:t>
            </a:r>
          </a:p>
          <a:p>
            <a:pPr lvl="2"/>
            <a:r>
              <a:rPr lang="en-US" dirty="0"/>
              <a:t> </a:t>
            </a:r>
          </a:p>
          <a:p>
            <a:pPr lvl="3"/>
            <a:r>
              <a:rPr lang="en-US" dirty="0"/>
              <a:t> </a:t>
            </a:r>
          </a:p>
          <a:p>
            <a:pPr lvl="3"/>
            <a:endParaRPr lang="en-US" dirty="0"/>
          </a:p>
          <a:p>
            <a:pPr lvl="4"/>
            <a:endParaRPr lang="en-US" dirty="0"/>
          </a:p>
        </p:txBody>
      </p:sp>
      <p:sp>
        <p:nvSpPr>
          <p:cNvPr id="3" name="Content Placeholder 2"/>
          <p:cNvSpPr>
            <a:spLocks noGrp="1"/>
          </p:cNvSpPr>
          <p:nvPr>
            <p:ph sz="quarter" idx="14"/>
          </p:nvPr>
        </p:nvSpPr>
        <p:spPr>
          <a:xfrm>
            <a:off x="457200" y="2116988"/>
            <a:ext cx="8229600" cy="412568"/>
          </a:xfrm>
        </p:spPr>
        <p:txBody>
          <a:bodyPr lIns="0" tIns="0" rIns="0" bIns="0"/>
          <a:lstStyle>
            <a:lvl1pPr indent="-255600">
              <a:defRPr sz="2400">
                <a:latin typeface="+mn-lt"/>
              </a:defRPr>
            </a:lvl1pPr>
            <a:lvl2pPr indent="-230400">
              <a:defRPr sz="2400">
                <a:latin typeface="+mn-lt"/>
              </a:defRPr>
            </a:lvl2pPr>
            <a:lvl3pPr indent="-230400">
              <a:defRPr sz="2400">
                <a:latin typeface="+mn-lt"/>
              </a:defRPr>
            </a:lvl3pPr>
            <a:lvl4pPr indent="-230400">
              <a:defRPr sz="2400">
                <a:latin typeface="+mn-lt"/>
              </a:defRPr>
            </a:lvl4pPr>
            <a:lvl5pPr indent="-230400">
              <a:defRPr sz="2400">
                <a:latin typeface="+mn-l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5" name="Content Placeholder 4"/>
          <p:cNvSpPr>
            <a:spLocks noGrp="1"/>
          </p:cNvSpPr>
          <p:nvPr>
            <p:ph sz="quarter" idx="15"/>
          </p:nvPr>
        </p:nvSpPr>
        <p:spPr>
          <a:xfrm>
            <a:off x="457200" y="2734849"/>
            <a:ext cx="8229600" cy="433357"/>
          </a:xfrm>
        </p:spPr>
        <p:txBody>
          <a:bodyPr lIns="0" tIns="0" rIns="0" bIns="0"/>
          <a:lstStyle>
            <a:lvl1pPr indent="-255600">
              <a:defRPr sz="2400">
                <a:latin typeface="+mn-lt"/>
              </a:defRPr>
            </a:lvl1pPr>
            <a:lvl2pPr indent="-255600">
              <a:defRPr sz="2400">
                <a:latin typeface="+mn-lt"/>
              </a:defRPr>
            </a:lvl2pPr>
            <a:lvl3pPr indent="-230400">
              <a:defRPr sz="2400">
                <a:latin typeface="+mn-lt"/>
              </a:defRPr>
            </a:lvl3pPr>
            <a:lvl4pPr indent="-230400">
              <a:defRPr sz="2400">
                <a:latin typeface="+mn-lt"/>
              </a:defRPr>
            </a:lvl4pPr>
            <a:lvl5pPr indent="-230400">
              <a:defRPr sz="2400">
                <a:latin typeface="+mn-l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6" name="Content Placeholder 5"/>
          <p:cNvSpPr>
            <a:spLocks noGrp="1"/>
          </p:cNvSpPr>
          <p:nvPr>
            <p:ph sz="quarter" idx="16"/>
          </p:nvPr>
        </p:nvSpPr>
        <p:spPr>
          <a:xfrm>
            <a:off x="457200" y="3365732"/>
            <a:ext cx="8232775" cy="385535"/>
          </a:xfrm>
        </p:spPr>
        <p:txBody>
          <a:bodyPr lIns="0" tIns="0" rIns="0" bIns="0"/>
          <a:lstStyle>
            <a:lvl1pPr marR="0" indent="-2556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1pPr>
            <a:lvl2pPr marR="0" indent="-284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2pPr>
            <a:lvl3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3pPr>
            <a:lvl4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4pPr>
            <a:lvl5pPr marR="0" algn="l" rtl="0">
              <a:lnSpc>
                <a:spcPct val="100000"/>
              </a:lnSpc>
              <a:spcAft>
                <a:spcPts val="0"/>
              </a:spcAft>
              <a:buClr>
                <a:srgbClr val="007FA3"/>
              </a:buClr>
              <a:buSzPct val="100000"/>
              <a:defRPr lang="en-IN" sz="2400" b="0" i="0" u="none" strike="noStrike" cap="none" dirty="0">
                <a:solidFill>
                  <a:schemeClr val="dk1"/>
                </a:solidFill>
                <a:latin typeface="+mn-lt"/>
                <a:ea typeface="Arial"/>
                <a:cs typeface="Arial"/>
                <a:sym typeface="Aria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7" name="Content Placeholder 6"/>
          <p:cNvSpPr>
            <a:spLocks noGrp="1"/>
          </p:cNvSpPr>
          <p:nvPr>
            <p:ph sz="quarter" idx="17"/>
          </p:nvPr>
        </p:nvSpPr>
        <p:spPr>
          <a:xfrm>
            <a:off x="457200" y="3938595"/>
            <a:ext cx="8229600" cy="378050"/>
          </a:xfrm>
        </p:spPr>
        <p:txBody>
          <a:bodyPr lIns="0" tIns="0" rIns="0" bIns="0"/>
          <a:lstStyle>
            <a:lvl1pPr marR="0" indent="-2556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1pPr>
            <a:lvl2pPr marR="0" indent="-284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2pPr>
            <a:lvl3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3pPr>
            <a:lvl4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4pPr>
            <a:lvl5pPr marR="0" algn="l" rtl="0">
              <a:lnSpc>
                <a:spcPct val="100000"/>
              </a:lnSpc>
              <a:spcAft>
                <a:spcPts val="0"/>
              </a:spcAft>
              <a:buClr>
                <a:srgbClr val="007FA3"/>
              </a:buClr>
              <a:buSzPct val="100000"/>
              <a:defRPr lang="en-IN" sz="2400" b="0" i="0" u="none" strike="noStrike" cap="none" dirty="0" smtClean="0">
                <a:solidFill>
                  <a:schemeClr val="dk1"/>
                </a:solidFill>
                <a:latin typeface="+mn-lt"/>
                <a:ea typeface="Arial"/>
                <a:cs typeface="Arial"/>
                <a:sym typeface="Aria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8" name="Content Placeholder 7"/>
          <p:cNvSpPr>
            <a:spLocks noGrp="1"/>
          </p:cNvSpPr>
          <p:nvPr>
            <p:ph sz="quarter" idx="18"/>
          </p:nvPr>
        </p:nvSpPr>
        <p:spPr>
          <a:xfrm>
            <a:off x="457200" y="4503969"/>
            <a:ext cx="8232775" cy="384225"/>
          </a:xfrm>
        </p:spPr>
        <p:txBody>
          <a:bodyPr lIns="0" tIns="0" rIns="0" bIns="0"/>
          <a:lstStyle>
            <a:lvl1pPr marR="0" indent="-2556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1pPr>
            <a:lvl2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2pPr>
            <a:lvl3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3pPr>
            <a:lvl4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4pPr>
            <a:lvl5pPr marR="0" algn="l" rtl="0">
              <a:lnSpc>
                <a:spcPct val="100000"/>
              </a:lnSpc>
              <a:spcAft>
                <a:spcPts val="0"/>
              </a:spcAft>
              <a:buClr>
                <a:srgbClr val="007FA3"/>
              </a:buClr>
              <a:buSzPct val="100000"/>
              <a:defRPr lang="en-IN" sz="2400" b="0" i="0" u="none" strike="noStrike" cap="none" dirty="0" smtClean="0">
                <a:solidFill>
                  <a:schemeClr val="dk1"/>
                </a:solidFill>
                <a:latin typeface="+mn-lt"/>
                <a:ea typeface="Arial"/>
                <a:cs typeface="Arial"/>
                <a:sym typeface="Aria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9" name="Content Placeholder 8"/>
          <p:cNvSpPr>
            <a:spLocks noGrp="1"/>
          </p:cNvSpPr>
          <p:nvPr>
            <p:ph sz="quarter" idx="19"/>
          </p:nvPr>
        </p:nvSpPr>
        <p:spPr>
          <a:xfrm>
            <a:off x="457200" y="5069348"/>
            <a:ext cx="8229600" cy="451321"/>
          </a:xfrm>
        </p:spPr>
        <p:txBody>
          <a:bodyPr lIns="0" tIns="0" rIns="0" bIns="0"/>
          <a:lstStyle>
            <a:lvl1pPr marR="0" indent="-2556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1pPr>
            <a:lvl2pPr marR="0" indent="-284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2pPr>
            <a:lvl3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3pPr>
            <a:lvl4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4pPr>
            <a:lvl5pPr marR="0" indent="-230400" algn="l" rtl="0">
              <a:lnSpc>
                <a:spcPct val="100000"/>
              </a:lnSpc>
              <a:spcAft>
                <a:spcPts val="0"/>
              </a:spcAft>
              <a:buClr>
                <a:srgbClr val="007FA3"/>
              </a:buClr>
              <a:buSzPct val="100000"/>
              <a:defRPr lang="en-IN" sz="2400" b="0" i="0" u="none" strike="noStrike" cap="none" dirty="0" smtClean="0">
                <a:solidFill>
                  <a:schemeClr val="dk1"/>
                </a:solidFill>
                <a:latin typeface="+mn-lt"/>
                <a:ea typeface="Arial"/>
                <a:cs typeface="Arial"/>
                <a:sym typeface="Aria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10" name="Content Placeholder 9"/>
          <p:cNvSpPr>
            <a:spLocks noGrp="1"/>
          </p:cNvSpPr>
          <p:nvPr>
            <p:ph sz="quarter" idx="20"/>
          </p:nvPr>
        </p:nvSpPr>
        <p:spPr>
          <a:xfrm>
            <a:off x="457200" y="5614988"/>
            <a:ext cx="8232775" cy="444500"/>
          </a:xfrm>
        </p:spPr>
        <p:txBody>
          <a:bodyPr lIns="0" tIns="0" rIns="0" bIns="0"/>
          <a:lstStyle>
            <a:lvl1pPr marR="0" indent="-2556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1pPr>
            <a:lvl2pPr marR="0" indent="-284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2pPr>
            <a:lvl3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3pPr>
            <a:lvl4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4pPr>
            <a:lvl5pPr marR="0" indent="-230400" algn="l" rtl="0">
              <a:lnSpc>
                <a:spcPct val="100000"/>
              </a:lnSpc>
              <a:spcAft>
                <a:spcPts val="0"/>
              </a:spcAft>
              <a:buClr>
                <a:srgbClr val="007FA3"/>
              </a:buClr>
              <a:buSzPct val="100000"/>
              <a:defRPr lang="en-IN" sz="2400" b="0" i="0" u="none" strike="noStrike" cap="none" dirty="0" smtClean="0">
                <a:solidFill>
                  <a:schemeClr val="dk1"/>
                </a:solidFill>
                <a:latin typeface="+mn-lt"/>
                <a:ea typeface="Arial"/>
                <a:cs typeface="Arial"/>
                <a:sym typeface="Aria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11" name="Content Placeholder 10">
            <a:extLst>
              <a:ext uri="{FF2B5EF4-FFF2-40B4-BE49-F238E27FC236}">
                <a16:creationId xmlns:a16="http://schemas.microsoft.com/office/drawing/2014/main" id="{7C479570-C1F0-499A-9A8A-DF85B645FF9A}"/>
              </a:ext>
            </a:extLst>
          </p:cNvPr>
          <p:cNvSpPr>
            <a:spLocks noGrp="1"/>
          </p:cNvSpPr>
          <p:nvPr>
            <p:ph sz="quarter" idx="21"/>
          </p:nvPr>
        </p:nvSpPr>
        <p:spPr>
          <a:xfrm>
            <a:off x="3316288" y="2117725"/>
            <a:ext cx="2538412" cy="682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Tree>
    <p:extLst>
      <p:ext uri="{BB962C8B-B14F-4D97-AF65-F5344CB8AC3E}">
        <p14:creationId xmlns:p14="http://schemas.microsoft.com/office/powerpoint/2010/main" val="622864151"/>
      </p:ext>
    </p:extLst>
  </p:cSld>
  <p:clrMapOvr>
    <a:masterClrMapping/>
  </p:clrMapOvr>
  <p:extLst>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Figure + Caption">
    <p:spTree>
      <p:nvGrpSpPr>
        <p:cNvPr id="1" name="Shape 53"/>
        <p:cNvGrpSpPr/>
        <p:nvPr/>
      </p:nvGrpSpPr>
      <p:grpSpPr>
        <a:xfrm>
          <a:off x="0" y="0"/>
          <a:ext cx="0" cy="0"/>
          <a:chOff x="0" y="0"/>
          <a:chExt cx="0" cy="0"/>
        </a:xfrm>
      </p:grpSpPr>
      <p:sp>
        <p:nvSpPr>
          <p:cNvPr id="54" name="Shape 54"/>
          <p:cNvSpPr txBox="1">
            <a:spLocks noGrp="1"/>
          </p:cNvSpPr>
          <p:nvPr>
            <p:ph type="title"/>
          </p:nvPr>
        </p:nvSpPr>
        <p:spPr>
          <a:xfrm>
            <a:off x="457200" y="228600"/>
            <a:ext cx="8229600" cy="1066799"/>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600" b="1" i="0" u="none" strike="noStrike" cap="none">
                <a:solidFill>
                  <a:srgbClr val="007FA3"/>
                </a:solidFill>
                <a:latin typeface="+mj-lt"/>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55" name="Shape 55"/>
          <p:cNvSpPr txBox="1">
            <a:spLocks noGrp="1"/>
          </p:cNvSpPr>
          <p:nvPr>
            <p:ph type="body" idx="1"/>
          </p:nvPr>
        </p:nvSpPr>
        <p:spPr>
          <a:xfrm>
            <a:off x="457200" y="5368160"/>
            <a:ext cx="8229600" cy="916856"/>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8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endParaRPr/>
          </a:p>
        </p:txBody>
      </p:sp>
      <p:sp>
        <p:nvSpPr>
          <p:cNvPr id="56" name="Shape 5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57" name="Shape 5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58" name="Shape 5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t>‹#›</a:t>
            </a:fld>
            <a:endParaRPr lang="en-US" sz="9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28263026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Shape 17"/>
        <p:cNvGrpSpPr/>
        <p:nvPr/>
      </p:nvGrpSpPr>
      <p:grpSpPr>
        <a:xfrm>
          <a:off x="0" y="0"/>
          <a:ext cx="0" cy="0"/>
          <a:chOff x="0" y="0"/>
          <a:chExt cx="0" cy="0"/>
        </a:xfrm>
      </p:grpSpPr>
      <p:sp>
        <p:nvSpPr>
          <p:cNvPr id="18" name="Shape 18"/>
          <p:cNvSpPr/>
          <p:nvPr/>
        </p:nvSpPr>
        <p:spPr>
          <a:xfrm>
            <a:off x="0" y="0"/>
            <a:ext cx="9144000" cy="3886200"/>
          </a:xfrm>
          <a:prstGeom prst="rect">
            <a:avLst/>
          </a:prstGeom>
          <a:solidFill>
            <a:srgbClr val="007FA3"/>
          </a:solidFill>
          <a:ln w="25400" cap="flat" cmpd="sng">
            <a:solidFill>
              <a:srgbClr val="007FA3"/>
            </a:solidFill>
            <a:prstDash val="solid"/>
            <a:round/>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Arial"/>
              <a:ea typeface="Arial"/>
              <a:cs typeface="Arial"/>
              <a:sym typeface="Arial"/>
            </a:endParaRPr>
          </a:p>
        </p:txBody>
      </p:sp>
      <p:sp>
        <p:nvSpPr>
          <p:cNvPr id="19" name="Shape 19"/>
          <p:cNvSpPr txBox="1">
            <a:spLocks noGrp="1"/>
          </p:cNvSpPr>
          <p:nvPr>
            <p:ph type="ctrTitle"/>
          </p:nvPr>
        </p:nvSpPr>
        <p:spPr>
          <a:xfrm>
            <a:off x="685800" y="762000"/>
            <a:ext cx="7772400" cy="2838451"/>
          </a:xfrm>
          <a:prstGeom prst="rect">
            <a:avLst/>
          </a:prstGeom>
          <a:noFill/>
          <a:ln>
            <a:noFill/>
          </a:ln>
        </p:spPr>
        <p:txBody>
          <a:bodyPr lIns="91425" tIns="91425" rIns="91425" bIns="91425" anchor="b" anchorCtr="0"/>
          <a:lstStyle>
            <a:lvl1pPr marL="0" marR="0" lvl="0" indent="0" algn="l" rtl="0">
              <a:lnSpc>
                <a:spcPct val="100000"/>
              </a:lnSpc>
              <a:spcBef>
                <a:spcPts val="0"/>
              </a:spcBef>
              <a:buClr>
                <a:schemeClr val="lt1"/>
              </a:buClr>
              <a:buFont typeface="Times New Roman"/>
              <a:buNone/>
              <a:defRPr sz="3600" b="1" i="0" u="none" strike="noStrike" cap="none">
                <a:solidFill>
                  <a:schemeClr val="lt1"/>
                </a:solidFill>
                <a:latin typeface="+mj-lt"/>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20" name="Shape 20"/>
          <p:cNvSpPr txBox="1">
            <a:spLocks noGrp="1"/>
          </p:cNvSpPr>
          <p:nvPr>
            <p:ph type="subTitle" idx="1"/>
          </p:nvPr>
        </p:nvSpPr>
        <p:spPr>
          <a:xfrm>
            <a:off x="674687" y="3962400"/>
            <a:ext cx="7794625"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800" b="0" i="0" u="none" strike="noStrike" cap="none">
                <a:solidFill>
                  <a:schemeClr val="dk1"/>
                </a:solidFill>
                <a:latin typeface="Arial"/>
                <a:ea typeface="Arial"/>
                <a:cs typeface="Arial"/>
                <a:sym typeface="Arial"/>
              </a:defRPr>
            </a:lvl1pPr>
            <a:lvl2pPr marL="457200" marR="0" lvl="1"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2pPr>
            <a:lvl3pPr marL="914400" marR="0" lvl="2" indent="0" algn="ctr"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4pPr>
            <a:lvl5pPr marL="1828800" marR="0" lvl="4"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5pPr>
            <a:lvl6pPr marL="2286000" marR="0" lvl="5"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6pPr>
            <a:lvl7pPr marL="2743200" marR="0" lvl="6"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7pPr>
            <a:lvl8pPr marL="3200400" marR="0" lvl="7"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8pPr>
            <a:lvl9pPr marL="3657600" marR="0" lvl="8"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9pPr>
          </a:lstStyle>
          <a:p>
            <a:endParaRPr dirty="0"/>
          </a:p>
        </p:txBody>
      </p:sp>
      <p:sp>
        <p:nvSpPr>
          <p:cNvPr id="21" name="Shape 2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2" name="Shape 2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23" name="Shape 2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t>‹#›</a:t>
            </a:fld>
            <a:endParaRPr lang="en-US" sz="900" b="0" i="0" u="none" strike="noStrike" cap="none">
              <a:solidFill>
                <a:schemeClr val="lt1"/>
              </a:solidFill>
              <a:latin typeface="Arial"/>
              <a:ea typeface="Arial"/>
              <a:cs typeface="Arial"/>
              <a:sym typeface="Arial"/>
            </a:endParaRPr>
          </a:p>
        </p:txBody>
      </p:sp>
    </p:spTree>
    <p:extLst>
      <p:ext uri="{BB962C8B-B14F-4D97-AF65-F5344CB8AC3E}">
        <p14:creationId xmlns:p14="http://schemas.microsoft.com/office/powerpoint/2010/main" val="32457349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600" b="1" i="0" u="none" strike="noStrike" cap="none">
                <a:solidFill>
                  <a:srgbClr val="007FA3"/>
                </a:solidFill>
                <a:latin typeface="+mj-lt"/>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mn-lt"/>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1" i="0" u="none" strike="noStrike" cap="none">
                <a:solidFill>
                  <a:schemeClr val="dk1"/>
                </a:solidFill>
                <a:latin typeface="+mn-lt"/>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endParaRPr dirty="0"/>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mn-lt"/>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endParaRPr dirty="0"/>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t>‹#›</a:t>
            </a:fld>
            <a:endParaRPr lang="en-US" sz="900" b="0" i="0" u="none" strike="noStrike" cap="none">
              <a:solidFill>
                <a:schemeClr val="lt1"/>
              </a:solidFill>
              <a:latin typeface="Arial"/>
              <a:ea typeface="Arial"/>
              <a:cs typeface="Arial"/>
              <a:sym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Title + Learning Objectives and Content">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mj-lt"/>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63" name="Shape 63"/>
          <p:cNvSpPr txBox="1">
            <a:spLocks noGrp="1"/>
          </p:cNvSpPr>
          <p:nvPr>
            <p:ph type="body" idx="1"/>
          </p:nvPr>
        </p:nvSpPr>
        <p:spPr>
          <a:xfrm>
            <a:off x="457200" y="816429"/>
            <a:ext cx="8229600" cy="402769"/>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a:p>
        </p:txBody>
      </p:sp>
      <p:sp>
        <p:nvSpPr>
          <p:cNvPr id="64" name="Shape 64"/>
          <p:cNvSpPr txBox="1">
            <a:spLocks noGrp="1"/>
          </p:cNvSpPr>
          <p:nvPr>
            <p:ph type="body" idx="2"/>
          </p:nvPr>
        </p:nvSpPr>
        <p:spPr>
          <a:xfrm>
            <a:off x="457200" y="1600200"/>
            <a:ext cx="8229600" cy="4525963"/>
          </a:xfrm>
          <a:prstGeom prst="rect">
            <a:avLst/>
          </a:prstGeom>
          <a:noFill/>
          <a:ln>
            <a:noFill/>
          </a:ln>
        </p:spPr>
        <p:txBody>
          <a:bodyPr lIns="0" tIns="0" rIns="0" bIns="0"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65" name="Shape 65"/>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66" name="Shape 66"/>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67" name="Shape 67"/>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t>‹#›</a:t>
            </a:fld>
            <a:endParaRPr lang="en-US" sz="900" b="0" i="0" u="none" strike="noStrike" cap="none">
              <a:solidFill>
                <a:schemeClr val="lt1"/>
              </a:solidFill>
              <a:latin typeface="Arial"/>
              <a:ea typeface="Arial"/>
              <a:cs typeface="Arial"/>
              <a:sym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685800" y="1447800"/>
            <a:ext cx="7772400" cy="2152651"/>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mj-lt"/>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70" name="Shape 70"/>
          <p:cNvSpPr txBox="1">
            <a:spLocks noGrp="1"/>
          </p:cNvSpPr>
          <p:nvPr>
            <p:ph type="body" idx="1"/>
          </p:nvPr>
        </p:nvSpPr>
        <p:spPr>
          <a:xfrm>
            <a:off x="674687" y="3962400"/>
            <a:ext cx="7794626"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457200" marR="0" lvl="1" indent="0" algn="l" rtl="0">
              <a:spcBef>
                <a:spcPts val="600"/>
              </a:spcBef>
              <a:buClr>
                <a:srgbClr val="007FA3"/>
              </a:buClr>
              <a:buFont typeface="Arial"/>
              <a:buNone/>
              <a:defRPr sz="1800" b="0" i="0" u="none" strike="noStrike" cap="none">
                <a:solidFill>
                  <a:srgbClr val="888888"/>
                </a:solidFill>
                <a:latin typeface="Arial"/>
                <a:ea typeface="Arial"/>
                <a:cs typeface="Arial"/>
                <a:sym typeface="Arial"/>
              </a:defRPr>
            </a:lvl2pPr>
            <a:lvl3pPr marL="914400" marR="0" lvl="2" indent="0" algn="l"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4pPr>
            <a:lvl5pPr marL="1828800" marR="0" lvl="4"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5pPr>
            <a:lvl6pPr marL="2286000" marR="0" lvl="5"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6pPr>
            <a:lvl7pPr marL="2743200" marR="0" lvl="6"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7pPr>
            <a:lvl8pPr marL="3200400" marR="0" lvl="7"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8pPr>
            <a:lvl9pPr marL="3657600" marR="0" lvl="8"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9pPr>
          </a:lstStyle>
          <a:p>
            <a:endParaRPr/>
          </a:p>
        </p:txBody>
      </p:sp>
      <p:sp>
        <p:nvSpPr>
          <p:cNvPr id="71" name="Shape 7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72" name="Shape 7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73" name="Shape 7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t>‹#›</a:t>
            </a:fld>
            <a:endParaRPr lang="en-US" sz="900" b="0" i="0" u="none" strike="noStrike" cap="none">
              <a:solidFill>
                <a:schemeClr val="lt1"/>
              </a:solidFill>
              <a:latin typeface="Arial"/>
              <a:ea typeface="Arial"/>
              <a:cs typeface="Arial"/>
              <a:sym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Title Only">
    <p:spTree>
      <p:nvGrpSpPr>
        <p:cNvPr id="1" name="Shape 74"/>
        <p:cNvGrpSpPr/>
        <p:nvPr/>
      </p:nvGrpSpPr>
      <p:grpSpPr>
        <a:xfrm>
          <a:off x="0" y="0"/>
          <a:ext cx="0" cy="0"/>
          <a:chOff x="0" y="0"/>
          <a:chExt cx="0" cy="0"/>
        </a:xfrm>
      </p:grpSpPr>
      <p:sp>
        <p:nvSpPr>
          <p:cNvPr id="75" name="Shape 75"/>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600" b="1" i="0" u="none" strike="noStrike" cap="none">
                <a:solidFill>
                  <a:srgbClr val="007FA3"/>
                </a:solidFill>
                <a:latin typeface="+mj-lt"/>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76" name="Shape 7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77" name="Shape 7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78" name="Shape 7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t>‹#›</a:t>
            </a:fld>
            <a:endParaRPr lang="en-US" sz="900" b="0" i="0" u="none" strike="noStrike" cap="none">
              <a:solidFill>
                <a:schemeClr val="lt1"/>
              </a:solidFill>
              <a:latin typeface="Arial"/>
              <a:ea typeface="Arial"/>
              <a:cs typeface="Arial"/>
              <a:sym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600" b="1" i="0" u="none" strike="noStrike" cap="none">
                <a:solidFill>
                  <a:srgbClr val="007FA3"/>
                </a:solidFill>
                <a:latin typeface="+mj-lt"/>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endParaRPr dirty="0"/>
          </a:p>
        </p:txBody>
      </p:sp>
      <p:sp>
        <p:nvSpPr>
          <p:cNvPr id="41" name="Shape 41"/>
          <p:cNvSpPr txBox="1">
            <a:spLocks noGrp="1"/>
          </p:cNvSpPr>
          <p:nvPr>
            <p:ph type="body" idx="3"/>
          </p:nvPr>
        </p:nvSpPr>
        <p:spPr>
          <a:xfrm>
            <a:off x="5029200" y="3200401"/>
            <a:ext cx="3657600" cy="602738"/>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endParaRPr dirty="0"/>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t>‹#›</a:t>
            </a:fld>
            <a:endParaRPr lang="en-US" sz="900" b="0" i="0" u="none" strike="noStrike" cap="none">
              <a:solidFill>
                <a:schemeClr val="lt1"/>
              </a:solidFill>
              <a:latin typeface="Arial"/>
              <a:ea typeface="Arial"/>
              <a:cs typeface="Arial"/>
              <a:sym typeface="Arial"/>
            </a:endParaRPr>
          </a:p>
        </p:txBody>
      </p:sp>
      <p:sp>
        <p:nvSpPr>
          <p:cNvPr id="9" name="Shape 39"/>
          <p:cNvSpPr txBox="1">
            <a:spLocks noGrp="1"/>
          </p:cNvSpPr>
          <p:nvPr>
            <p:ph type="body" idx="13"/>
          </p:nvPr>
        </p:nvSpPr>
        <p:spPr>
          <a:xfrm>
            <a:off x="474779" y="1500547"/>
            <a:ext cx="8229600" cy="20515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a:p>
        </p:txBody>
      </p:sp>
      <p:sp>
        <p:nvSpPr>
          <p:cNvPr id="3" name="Content Placeholder 2"/>
          <p:cNvSpPr>
            <a:spLocks noGrp="1"/>
          </p:cNvSpPr>
          <p:nvPr>
            <p:ph sz="quarter" idx="14"/>
          </p:nvPr>
        </p:nvSpPr>
        <p:spPr>
          <a:xfrm>
            <a:off x="5029200" y="4640263"/>
            <a:ext cx="3675063" cy="1050925"/>
          </a:xfrm>
        </p:spPr>
        <p:txBody>
          <a:bodyPr/>
          <a:lstStyle>
            <a:lvl1pPr marL="101600" indent="0">
              <a:buNone/>
              <a:defRPr/>
            </a:lvl1pPr>
          </a:lstStyle>
          <a:p>
            <a:pPr lvl="0"/>
            <a:endParaRPr lang="en-US" dirty="0"/>
          </a:p>
        </p:txBody>
      </p:sp>
    </p:spTree>
    <p:extLst>
      <p:ext uri="{BB962C8B-B14F-4D97-AF65-F5344CB8AC3E}">
        <p14:creationId xmlns:p14="http://schemas.microsoft.com/office/powerpoint/2010/main" val="3068857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One Content">
    <p:spTree>
      <p:nvGrpSpPr>
        <p:cNvPr id="1" name="Shape 30"/>
        <p:cNvGrpSpPr/>
        <p:nvPr/>
      </p:nvGrpSpPr>
      <p:grpSpPr>
        <a:xfrm>
          <a:off x="0" y="0"/>
          <a:ext cx="0" cy="0"/>
          <a:chOff x="0" y="0"/>
          <a:chExt cx="0" cy="0"/>
        </a:xfrm>
      </p:grpSpPr>
      <p:sp>
        <p:nvSpPr>
          <p:cNvPr id="31" name="Title"/>
          <p:cNvSpPr txBox="1">
            <a:spLocks noGrp="1"/>
          </p:cNvSpPr>
          <p:nvPr>
            <p:ph type="title"/>
          </p:nvPr>
        </p:nvSpPr>
        <p:spPr>
          <a:xfrm>
            <a:off x="457200" y="215371"/>
            <a:ext cx="8229600" cy="1097279"/>
          </a:xfrm>
          <a:prstGeom prst="rect">
            <a:avLst/>
          </a:prstGeom>
          <a:noFill/>
          <a:ln>
            <a:noFill/>
          </a:ln>
        </p:spPr>
        <p:txBody>
          <a:bodyPr lIns="0" tIns="0" rIns="0" bIns="0" anchor="b" anchorCtr="0"/>
          <a:lstStyle>
            <a:lvl1pPr marL="0" marR="0" lvl="0" indent="0" algn="l" rtl="0">
              <a:lnSpc>
                <a:spcPct val="100000"/>
              </a:lnSpc>
              <a:spcBef>
                <a:spcPts val="0"/>
              </a:spcBef>
              <a:buClr>
                <a:srgbClr val="007FA3"/>
              </a:buClr>
              <a:buFont typeface="Times New Roman"/>
              <a:buNone/>
              <a:defRPr sz="3600" b="1" i="0" u="none" strike="noStrike" cap="none">
                <a:solidFill>
                  <a:srgbClr val="007FA3"/>
                </a:solidFill>
                <a:latin typeface="+mj-lt"/>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t>‹#›</a:t>
            </a:fld>
            <a:endParaRPr lang="en-US" sz="900" b="0" i="0" u="none" strike="noStrike" cap="none">
              <a:solidFill>
                <a:schemeClr val="lt1"/>
              </a:solidFill>
              <a:latin typeface="Arial"/>
              <a:ea typeface="Arial"/>
              <a:cs typeface="Arial"/>
              <a:sym typeface="Arial"/>
            </a:endParaRPr>
          </a:p>
        </p:txBody>
      </p:sp>
      <p:sp>
        <p:nvSpPr>
          <p:cNvPr id="4" name="Content Placeholder 3">
            <a:extLst>
              <a:ext uri="{FF2B5EF4-FFF2-40B4-BE49-F238E27FC236}">
                <a16:creationId xmlns:a16="http://schemas.microsoft.com/office/drawing/2014/main" id="{211BB07C-705F-4113-A2C5-779D6EA64D97}"/>
              </a:ext>
            </a:extLst>
          </p:cNvPr>
          <p:cNvSpPr>
            <a:spLocks noGrp="1"/>
          </p:cNvSpPr>
          <p:nvPr>
            <p:ph sz="quarter" idx="13"/>
          </p:nvPr>
        </p:nvSpPr>
        <p:spPr>
          <a:xfrm>
            <a:off x="457200" y="1556326"/>
            <a:ext cx="8229600" cy="4434275"/>
          </a:xfrm>
        </p:spPr>
        <p:txBody>
          <a:bodyPr lIns="0" tIns="0" rIns="0" bIns="0"/>
          <a:lstStyle>
            <a:lvl1pPr indent="-255600">
              <a:defRPr sz="2400">
                <a:latin typeface="+mn-lt"/>
              </a:defRPr>
            </a:lvl1pPr>
            <a:lvl2pPr indent="-284400">
              <a:defRPr sz="2400">
                <a:latin typeface="+mn-lt"/>
              </a:defRPr>
            </a:lvl2pPr>
            <a:lvl3pPr indent="-230400">
              <a:defRPr sz="2400">
                <a:latin typeface="+mn-lt"/>
              </a:defRPr>
            </a:lvl3pPr>
            <a:lvl4pPr indent="-230400">
              <a:defRPr sz="2400">
                <a:latin typeface="+mn-lt"/>
              </a:defRPr>
            </a:lvl4pPr>
            <a:lvl5pPr indent="-230400">
              <a:defRPr sz="2400">
                <a:latin typeface="+mn-lt"/>
              </a:defRPr>
            </a:lvl5pPr>
          </a:lstStyle>
          <a:p>
            <a:pPr lvl="0"/>
            <a:r>
              <a:rPr lang="en-US" dirty="0"/>
              <a:t>Edit Master text styles</a:t>
            </a:r>
          </a:p>
          <a:p>
            <a:pPr lvl="1"/>
            <a:r>
              <a:rPr lang="en-US" dirty="0"/>
              <a:t> </a:t>
            </a:r>
          </a:p>
          <a:p>
            <a:pPr lvl="2"/>
            <a:r>
              <a:rPr lang="en-US" dirty="0"/>
              <a:t> </a:t>
            </a:r>
          </a:p>
          <a:p>
            <a:pPr lvl="3"/>
            <a:r>
              <a:rPr lang="en-US" dirty="0"/>
              <a:t> </a:t>
            </a:r>
          </a:p>
          <a:p>
            <a:pPr lvl="3"/>
            <a:endParaRPr lang="en-US" dirty="0"/>
          </a:p>
          <a:p>
            <a:pPr lvl="4"/>
            <a:endParaRPr lang="en-US" dirty="0"/>
          </a:p>
        </p:txBody>
      </p:sp>
    </p:spTree>
    <p:extLst>
      <p:ext uri="{BB962C8B-B14F-4D97-AF65-F5344CB8AC3E}">
        <p14:creationId xmlns:p14="http://schemas.microsoft.com/office/powerpoint/2010/main" val="3678147491"/>
      </p:ext>
    </p:extLst>
  </p:cSld>
  <p:clrMapOvr>
    <a:masterClrMapping/>
  </p:clrMapOvr>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idx="10"/>
          </p:nvPr>
        </p:nvSpPr>
        <p:spPr/>
        <p:txBody>
          <a:bodyPr/>
          <a:lstStyle/>
          <a:p>
            <a:endParaRPr lang="en-US"/>
          </a:p>
        </p:txBody>
      </p:sp>
      <p:sp>
        <p:nvSpPr>
          <p:cNvPr id="3" name="Date Placeholder 2"/>
          <p:cNvSpPr>
            <a:spLocks noGrp="1"/>
          </p:cNvSpPr>
          <p:nvPr>
            <p:ph type="dt" idx="11"/>
          </p:nvPr>
        </p:nvSpPr>
        <p:spPr/>
        <p:txBody>
          <a:bodyPr/>
          <a:lstStyle/>
          <a:p>
            <a:endParaRPr lang="en-US"/>
          </a:p>
        </p:txBody>
      </p:sp>
      <p:sp>
        <p:nvSpPr>
          <p:cNvPr id="4" name="Slide Number Placeholder 3"/>
          <p:cNvSpPr>
            <a:spLocks noGrp="1"/>
          </p:cNvSpPr>
          <p:nvPr>
            <p:ph type="sldNum" idx="12"/>
          </p:nvPr>
        </p:nvSpPr>
        <p:spPr/>
        <p:txBody>
          <a:bodyPr/>
          <a:lstStyle/>
          <a:p>
            <a:pPr marL="0" marR="0" lvl="0" indent="0" algn="r" rtl="0">
              <a:spcBef>
                <a:spcPts val="0"/>
              </a:spcBef>
              <a:buSzPct val="25000"/>
              <a:buNone/>
            </a:pPr>
            <a:fld id="{00000000-1234-1234-1234-123412341234}" type="slidenum">
              <a:rPr lang="en-US" sz="900" b="0" i="0" u="none" strike="noStrike" cap="none" smtClean="0">
                <a:solidFill>
                  <a:schemeClr val="lt1"/>
                </a:solidFill>
                <a:latin typeface="Arial"/>
                <a:ea typeface="Arial"/>
                <a:cs typeface="Arial"/>
                <a:sym typeface="Arial"/>
              </a:rPr>
              <a:t>‹#›</a:t>
            </a:fld>
            <a:endParaRPr lang="en-US" sz="900" b="0" i="0" u="none" strike="noStrike" cap="none">
              <a:solidFill>
                <a:schemeClr val="lt1"/>
              </a:solidFill>
              <a:latin typeface="Arial"/>
              <a:ea typeface="Arial"/>
              <a:cs typeface="Arial"/>
              <a:sym typeface="Arial"/>
            </a:endParaRPr>
          </a:p>
        </p:txBody>
      </p:sp>
    </p:spTree>
    <p:extLst>
      <p:ext uri="{BB962C8B-B14F-4D97-AF65-F5344CB8AC3E}">
        <p14:creationId xmlns:p14="http://schemas.microsoft.com/office/powerpoint/2010/main" val="141176862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userDrawn="1">
  <p:cSld name="2_Chapter Opener">
    <p:spTree>
      <p:nvGrpSpPr>
        <p:cNvPr id="1" name=""/>
        <p:cNvGrpSpPr/>
        <p:nvPr/>
      </p:nvGrpSpPr>
      <p:grpSpPr>
        <a:xfrm>
          <a:off x="0" y="0"/>
          <a:ext cx="0" cy="0"/>
          <a:chOff x="0" y="0"/>
          <a:chExt cx="0" cy="0"/>
        </a:xfrm>
      </p:grpSpPr>
      <p:sp>
        <p:nvSpPr>
          <p:cNvPr id="4" name="Date Placeholder 3"/>
          <p:cNvSpPr>
            <a:spLocks noGrp="1"/>
          </p:cNvSpPr>
          <p:nvPr>
            <p:ph type="dt" sz="half" idx="11"/>
          </p:nvPr>
        </p:nvSpPr>
        <p:spPr/>
        <p:txBody>
          <a:bodyPr/>
          <a:lstStyle/>
          <a:p>
            <a:fld id="{A9DF6EFB-3F44-496C-A842-1E0B3D3B975A}" type="datetimeFigureOut">
              <a:rPr lang="en-US" smtClean="0"/>
              <a:pPr/>
              <a:t>1/9/2023</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
        <p:nvSpPr>
          <p:cNvPr id="14" name="Title Placeholder">
            <a:extLst>
              <a:ext uri="{FF2B5EF4-FFF2-40B4-BE49-F238E27FC236}">
                <a16:creationId xmlns:a16="http://schemas.microsoft.com/office/drawing/2014/main" id="{ADDB680E-30A6-4CD4-97E3-003925CCC58A}"/>
              </a:ext>
            </a:extLst>
          </p:cNvPr>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600" b="1" i="0" u="none" strike="noStrike" cap="none">
                <a:solidFill>
                  <a:srgbClr val="007FA3"/>
                </a:solidFill>
                <a:latin typeface="+mj-lt"/>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17" name="Content Placeholder 5">
            <a:extLst>
              <a:ext uri="{FF2B5EF4-FFF2-40B4-BE49-F238E27FC236}">
                <a16:creationId xmlns:a16="http://schemas.microsoft.com/office/drawing/2014/main" id="{E46E832A-AFB7-4A18-8105-BED424076B99}"/>
              </a:ext>
            </a:extLst>
          </p:cNvPr>
          <p:cNvSpPr>
            <a:spLocks noGrp="1"/>
          </p:cNvSpPr>
          <p:nvPr>
            <p:ph sz="quarter" idx="14" hasCustomPrompt="1"/>
          </p:nvPr>
        </p:nvSpPr>
        <p:spPr>
          <a:xfrm>
            <a:off x="5029200" y="1600200"/>
            <a:ext cx="3657600" cy="1492250"/>
          </a:xfrm>
        </p:spPr>
        <p:txBody>
          <a:bodyPr anchor="b"/>
          <a:lstStyle>
            <a:lvl1pPr marL="101600" indent="0">
              <a:buNone/>
              <a:defRPr sz="3000"/>
            </a:lvl1pPr>
            <a:lvl2pPr marL="558800" indent="0">
              <a:buNone/>
              <a:defRPr/>
            </a:lvl2pPr>
          </a:lstStyle>
          <a:p>
            <a:pPr lvl="0"/>
            <a:r>
              <a:rPr lang="en-US" dirty="0"/>
              <a:t>Chapter #</a:t>
            </a:r>
          </a:p>
        </p:txBody>
      </p:sp>
      <p:sp>
        <p:nvSpPr>
          <p:cNvPr id="18" name="Content Placeholder 7">
            <a:extLst>
              <a:ext uri="{FF2B5EF4-FFF2-40B4-BE49-F238E27FC236}">
                <a16:creationId xmlns:a16="http://schemas.microsoft.com/office/drawing/2014/main" id="{AA9F4D4F-DF48-40B4-8BD4-FD2706CB534A}"/>
              </a:ext>
            </a:extLst>
          </p:cNvPr>
          <p:cNvSpPr>
            <a:spLocks noGrp="1"/>
          </p:cNvSpPr>
          <p:nvPr>
            <p:ph sz="quarter" idx="15" hasCustomPrompt="1"/>
          </p:nvPr>
        </p:nvSpPr>
        <p:spPr>
          <a:xfrm>
            <a:off x="5029200" y="3252788"/>
            <a:ext cx="3657600" cy="893761"/>
          </a:xfrm>
        </p:spPr>
        <p:txBody>
          <a:bodyPr/>
          <a:lstStyle>
            <a:lvl1pPr marL="101600" indent="0">
              <a:buNone/>
              <a:defRPr sz="2200"/>
            </a:lvl1pPr>
          </a:lstStyle>
          <a:p>
            <a:pPr lvl="0"/>
            <a:r>
              <a:rPr lang="en-US" dirty="0"/>
              <a:t>Chapter name</a:t>
            </a:r>
          </a:p>
        </p:txBody>
      </p:sp>
      <p:sp>
        <p:nvSpPr>
          <p:cNvPr id="21" name="Picture Placeholder 2">
            <a:extLst>
              <a:ext uri="{FF2B5EF4-FFF2-40B4-BE49-F238E27FC236}">
                <a16:creationId xmlns:a16="http://schemas.microsoft.com/office/drawing/2014/main" id="{3775DEB9-371F-4F7C-9E72-5881E622C6B2}"/>
              </a:ext>
            </a:extLst>
          </p:cNvPr>
          <p:cNvSpPr>
            <a:spLocks noGrp="1"/>
          </p:cNvSpPr>
          <p:nvPr>
            <p:ph type="pic" sz="quarter" idx="18"/>
          </p:nvPr>
        </p:nvSpPr>
        <p:spPr>
          <a:xfrm>
            <a:off x="457200" y="1517650"/>
            <a:ext cx="4178300" cy="4608513"/>
          </a:xfrm>
        </p:spPr>
        <p:txBody>
          <a:bodyPr/>
          <a:lstStyle/>
          <a:p>
            <a:endParaRPr lang="en-IN"/>
          </a:p>
        </p:txBody>
      </p:sp>
      <p:sp>
        <p:nvSpPr>
          <p:cNvPr id="22" name="Picture Placeholder 3">
            <a:extLst>
              <a:ext uri="{FF2B5EF4-FFF2-40B4-BE49-F238E27FC236}">
                <a16:creationId xmlns:a16="http://schemas.microsoft.com/office/drawing/2014/main" id="{0719BB34-6C8A-431F-A718-92C95487F7B6}"/>
              </a:ext>
            </a:extLst>
          </p:cNvPr>
          <p:cNvSpPr>
            <a:spLocks noGrp="1"/>
          </p:cNvSpPr>
          <p:nvPr>
            <p:ph type="pic" sz="quarter" idx="19"/>
          </p:nvPr>
        </p:nvSpPr>
        <p:spPr>
          <a:xfrm>
            <a:off x="457200" y="6291263"/>
            <a:ext cx="1262063" cy="566737"/>
          </a:xfrm>
        </p:spPr>
        <p:txBody>
          <a:bodyPr/>
          <a:lstStyle/>
          <a:p>
            <a:endParaRPr lang="en-IN" dirty="0"/>
          </a:p>
        </p:txBody>
      </p:sp>
      <p:sp>
        <p:nvSpPr>
          <p:cNvPr id="23" name="Content Placeholder 7">
            <a:extLst>
              <a:ext uri="{FF2B5EF4-FFF2-40B4-BE49-F238E27FC236}">
                <a16:creationId xmlns:a16="http://schemas.microsoft.com/office/drawing/2014/main" id="{F1702C9D-6322-4EB6-8C1C-0A4114EB9DC8}"/>
              </a:ext>
            </a:extLst>
          </p:cNvPr>
          <p:cNvSpPr>
            <a:spLocks noGrp="1"/>
          </p:cNvSpPr>
          <p:nvPr>
            <p:ph sz="quarter" idx="20" hasCustomPrompt="1"/>
          </p:nvPr>
        </p:nvSpPr>
        <p:spPr>
          <a:xfrm>
            <a:off x="5029200" y="4379844"/>
            <a:ext cx="3657600" cy="893761"/>
          </a:xfrm>
        </p:spPr>
        <p:txBody>
          <a:bodyPr/>
          <a:lstStyle>
            <a:lvl1pPr marL="101600" indent="0">
              <a:buNone/>
              <a:defRPr sz="2200"/>
            </a:lvl1pPr>
          </a:lstStyle>
          <a:p>
            <a:pPr lvl="0"/>
            <a:r>
              <a:rPr lang="en-US" dirty="0"/>
              <a:t>Chapter name</a:t>
            </a:r>
          </a:p>
        </p:txBody>
      </p:sp>
      <p:sp>
        <p:nvSpPr>
          <p:cNvPr id="3" name="Content Placeholder 2">
            <a:extLst>
              <a:ext uri="{FF2B5EF4-FFF2-40B4-BE49-F238E27FC236}">
                <a16:creationId xmlns:a16="http://schemas.microsoft.com/office/drawing/2014/main" id="{8A026303-4976-4CB5-AE31-5123D7A3865C}"/>
              </a:ext>
            </a:extLst>
          </p:cNvPr>
          <p:cNvSpPr>
            <a:spLocks noGrp="1"/>
          </p:cNvSpPr>
          <p:nvPr>
            <p:ph sz="quarter" idx="21"/>
          </p:nvPr>
        </p:nvSpPr>
        <p:spPr>
          <a:xfrm>
            <a:off x="457200" y="990600"/>
            <a:ext cx="8229600" cy="3762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Content Placeholder 6">
            <a:extLst>
              <a:ext uri="{FF2B5EF4-FFF2-40B4-BE49-F238E27FC236}">
                <a16:creationId xmlns:a16="http://schemas.microsoft.com/office/drawing/2014/main" id="{66C8179C-6F86-4206-8BEB-B985D1E75B5E}"/>
              </a:ext>
            </a:extLst>
          </p:cNvPr>
          <p:cNvSpPr>
            <a:spLocks noGrp="1"/>
          </p:cNvSpPr>
          <p:nvPr>
            <p:ph sz="quarter" idx="22"/>
          </p:nvPr>
        </p:nvSpPr>
        <p:spPr>
          <a:xfrm>
            <a:off x="2895600" y="6477000"/>
            <a:ext cx="5791200" cy="268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Tree>
    <p:extLst>
      <p:ext uri="{BB962C8B-B14F-4D97-AF65-F5344CB8AC3E}">
        <p14:creationId xmlns:p14="http://schemas.microsoft.com/office/powerpoint/2010/main" val="38701077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Shape 30"/>
        <p:cNvGrpSpPr/>
        <p:nvPr/>
      </p:nvGrpSpPr>
      <p:grpSpPr>
        <a:xfrm>
          <a:off x="0" y="0"/>
          <a:ext cx="0" cy="0"/>
          <a:chOff x="0" y="0"/>
          <a:chExt cx="0" cy="0"/>
        </a:xfrm>
      </p:grpSpPr>
      <p:sp>
        <p:nvSpPr>
          <p:cNvPr id="31" name="Title"/>
          <p:cNvSpPr txBox="1">
            <a:spLocks noGrp="1"/>
          </p:cNvSpPr>
          <p:nvPr>
            <p:ph type="title"/>
          </p:nvPr>
        </p:nvSpPr>
        <p:spPr>
          <a:xfrm>
            <a:off x="457200" y="215371"/>
            <a:ext cx="8229600" cy="1097279"/>
          </a:xfrm>
          <a:prstGeom prst="rect">
            <a:avLst/>
          </a:prstGeom>
          <a:noFill/>
          <a:ln>
            <a:noFill/>
          </a:ln>
        </p:spPr>
        <p:txBody>
          <a:bodyPr lIns="0" tIns="0" rIns="0" bIns="0" anchor="b" anchorCtr="0"/>
          <a:lstStyle>
            <a:lvl1pPr marL="0" marR="0" lvl="0" indent="0" algn="l" rtl="0">
              <a:lnSpc>
                <a:spcPct val="100000"/>
              </a:lnSpc>
              <a:spcBef>
                <a:spcPts val="0"/>
              </a:spcBef>
              <a:buClr>
                <a:srgbClr val="007FA3"/>
              </a:buClr>
              <a:buFont typeface="Times New Roman"/>
              <a:buNone/>
              <a:defRPr sz="3600" b="1" i="0" u="none" strike="noStrike" cap="none">
                <a:solidFill>
                  <a:srgbClr val="007FA3"/>
                </a:solidFill>
                <a:latin typeface="+mj-lt"/>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t>‹#›</a:t>
            </a:fld>
            <a:endParaRPr lang="en-US" sz="900" b="0" i="0" u="none" strike="noStrike" cap="none">
              <a:solidFill>
                <a:schemeClr val="lt1"/>
              </a:solidFill>
              <a:latin typeface="Arial"/>
              <a:ea typeface="Arial"/>
              <a:cs typeface="Arial"/>
              <a:sym typeface="Arial"/>
            </a:endParaRPr>
          </a:p>
        </p:txBody>
      </p:sp>
      <p:sp>
        <p:nvSpPr>
          <p:cNvPr id="4" name="Content Placeholder 3">
            <a:extLst>
              <a:ext uri="{FF2B5EF4-FFF2-40B4-BE49-F238E27FC236}">
                <a16:creationId xmlns:a16="http://schemas.microsoft.com/office/drawing/2014/main" id="{211BB07C-705F-4113-A2C5-779D6EA64D97}"/>
              </a:ext>
            </a:extLst>
          </p:cNvPr>
          <p:cNvSpPr>
            <a:spLocks noGrp="1"/>
          </p:cNvSpPr>
          <p:nvPr>
            <p:ph sz="quarter" idx="13"/>
          </p:nvPr>
        </p:nvSpPr>
        <p:spPr>
          <a:xfrm>
            <a:off x="457200" y="1556327"/>
            <a:ext cx="8229600" cy="1836354"/>
          </a:xfrm>
        </p:spPr>
        <p:txBody>
          <a:bodyPr lIns="0" tIns="0" rIns="0" bIns="0"/>
          <a:lstStyle>
            <a:lvl1pPr indent="-255600">
              <a:defRPr sz="2400">
                <a:latin typeface="+mn-lt"/>
              </a:defRPr>
            </a:lvl1pPr>
            <a:lvl2pPr indent="-284400">
              <a:defRPr sz="2400">
                <a:latin typeface="+mn-lt"/>
              </a:defRPr>
            </a:lvl2pPr>
            <a:lvl3pPr indent="-230400">
              <a:defRPr sz="2400">
                <a:latin typeface="+mn-lt"/>
              </a:defRPr>
            </a:lvl3pPr>
            <a:lvl4pPr indent="-230400">
              <a:defRPr sz="2400">
                <a:latin typeface="+mn-lt"/>
              </a:defRPr>
            </a:lvl4pPr>
            <a:lvl5pPr indent="-230400">
              <a:defRPr sz="2400">
                <a:latin typeface="+mn-lt"/>
              </a:defRPr>
            </a:lvl5pPr>
          </a:lstStyle>
          <a:p>
            <a:pPr lvl="0"/>
            <a:r>
              <a:rPr lang="en-US" dirty="0"/>
              <a:t>Edit Master text styles</a:t>
            </a:r>
          </a:p>
          <a:p>
            <a:pPr lvl="1"/>
            <a:r>
              <a:rPr lang="en-US" dirty="0"/>
              <a:t> </a:t>
            </a:r>
          </a:p>
          <a:p>
            <a:pPr lvl="2"/>
            <a:r>
              <a:rPr lang="en-US" dirty="0"/>
              <a:t> </a:t>
            </a:r>
          </a:p>
          <a:p>
            <a:pPr lvl="3"/>
            <a:r>
              <a:rPr lang="en-US" dirty="0"/>
              <a:t> </a:t>
            </a:r>
          </a:p>
          <a:p>
            <a:pPr lvl="3"/>
            <a:endParaRPr lang="en-US" dirty="0"/>
          </a:p>
          <a:p>
            <a:pPr lvl="4"/>
            <a:endParaRPr lang="en-US" dirty="0"/>
          </a:p>
        </p:txBody>
      </p:sp>
      <p:sp>
        <p:nvSpPr>
          <p:cNvPr id="3" name="Content Placeholder 2"/>
          <p:cNvSpPr>
            <a:spLocks noGrp="1"/>
          </p:cNvSpPr>
          <p:nvPr>
            <p:ph sz="quarter" idx="14"/>
          </p:nvPr>
        </p:nvSpPr>
        <p:spPr>
          <a:xfrm>
            <a:off x="457200" y="3632200"/>
            <a:ext cx="8229600" cy="1793875"/>
          </a:xfrm>
        </p:spPr>
        <p:txBody>
          <a:bodyPr lIns="0" tIns="0" rIns="0" bIns="0"/>
          <a:lstStyle>
            <a:lvl1pPr indent="-255600">
              <a:defRPr sz="2400">
                <a:latin typeface="+mn-lt"/>
              </a:defRPr>
            </a:lvl1pPr>
            <a:lvl2pPr indent="-284400">
              <a:defRPr sz="2400">
                <a:latin typeface="+mn-lt"/>
              </a:defRPr>
            </a:lvl2pPr>
            <a:lvl3pPr indent="-230400">
              <a:defRPr sz="2400">
                <a:latin typeface="+mn-lt"/>
              </a:defRPr>
            </a:lvl3pPr>
            <a:lvl4pPr indent="-230400">
              <a:defRPr sz="2400">
                <a:latin typeface="+mn-lt"/>
              </a:defRPr>
            </a:lvl4pPr>
            <a:lvl5pPr indent="-230400">
              <a:defRPr sz="2400">
                <a:latin typeface="+mn-l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Tree>
    <p:extLst>
      <p:ext uri="{BB962C8B-B14F-4D97-AF65-F5344CB8AC3E}">
        <p14:creationId xmlns:p14="http://schemas.microsoft.com/office/powerpoint/2010/main" val="748656664"/>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Two Content">
    <p:spTree>
      <p:nvGrpSpPr>
        <p:cNvPr id="1" name="Shape 30"/>
        <p:cNvGrpSpPr/>
        <p:nvPr/>
      </p:nvGrpSpPr>
      <p:grpSpPr>
        <a:xfrm>
          <a:off x="0" y="0"/>
          <a:ext cx="0" cy="0"/>
          <a:chOff x="0" y="0"/>
          <a:chExt cx="0" cy="0"/>
        </a:xfrm>
      </p:grpSpPr>
      <p:sp>
        <p:nvSpPr>
          <p:cNvPr id="31" name="Title"/>
          <p:cNvSpPr txBox="1">
            <a:spLocks noGrp="1"/>
          </p:cNvSpPr>
          <p:nvPr>
            <p:ph type="title"/>
          </p:nvPr>
        </p:nvSpPr>
        <p:spPr>
          <a:xfrm>
            <a:off x="457200" y="215371"/>
            <a:ext cx="8229600" cy="1097279"/>
          </a:xfrm>
          <a:prstGeom prst="rect">
            <a:avLst/>
          </a:prstGeom>
          <a:noFill/>
          <a:ln>
            <a:noFill/>
          </a:ln>
        </p:spPr>
        <p:txBody>
          <a:bodyPr lIns="0" tIns="0" rIns="0" bIns="0" anchor="b" anchorCtr="0"/>
          <a:lstStyle>
            <a:lvl1pPr marL="0" marR="0" lvl="0" indent="0" algn="l" rtl="0">
              <a:lnSpc>
                <a:spcPct val="100000"/>
              </a:lnSpc>
              <a:spcBef>
                <a:spcPts val="0"/>
              </a:spcBef>
              <a:buClr>
                <a:srgbClr val="007FA3"/>
              </a:buClr>
              <a:buFont typeface="Times New Roman"/>
              <a:buNone/>
              <a:defRPr sz="3600" b="1" i="0" u="none" strike="noStrike" cap="none">
                <a:solidFill>
                  <a:srgbClr val="007FA3"/>
                </a:solidFill>
                <a:latin typeface="+mj-lt"/>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t>‹#›</a:t>
            </a:fld>
            <a:endParaRPr lang="en-US" sz="900" b="0" i="0" u="none" strike="noStrike" cap="none">
              <a:solidFill>
                <a:schemeClr val="lt1"/>
              </a:solidFill>
              <a:latin typeface="Arial"/>
              <a:ea typeface="Arial"/>
              <a:cs typeface="Arial"/>
              <a:sym typeface="Arial"/>
            </a:endParaRPr>
          </a:p>
        </p:txBody>
      </p:sp>
      <p:sp>
        <p:nvSpPr>
          <p:cNvPr id="4" name="Content Placeholder 3">
            <a:extLst>
              <a:ext uri="{FF2B5EF4-FFF2-40B4-BE49-F238E27FC236}">
                <a16:creationId xmlns:a16="http://schemas.microsoft.com/office/drawing/2014/main" id="{211BB07C-705F-4113-A2C5-779D6EA64D97}"/>
              </a:ext>
            </a:extLst>
          </p:cNvPr>
          <p:cNvSpPr>
            <a:spLocks noGrp="1"/>
          </p:cNvSpPr>
          <p:nvPr>
            <p:ph sz="quarter" idx="13"/>
          </p:nvPr>
        </p:nvSpPr>
        <p:spPr>
          <a:xfrm>
            <a:off x="457200" y="1556327"/>
            <a:ext cx="8229600" cy="1836354"/>
          </a:xfrm>
        </p:spPr>
        <p:txBody>
          <a:bodyPr lIns="0" tIns="0" rIns="0" bIns="0"/>
          <a:lstStyle>
            <a:lvl1pPr indent="-255600">
              <a:defRPr sz="2400">
                <a:latin typeface="+mn-lt"/>
              </a:defRPr>
            </a:lvl1pPr>
            <a:lvl2pPr indent="-284400">
              <a:defRPr sz="2400">
                <a:latin typeface="+mn-lt"/>
              </a:defRPr>
            </a:lvl2pPr>
            <a:lvl3pPr indent="-230400">
              <a:defRPr sz="2400">
                <a:latin typeface="+mn-lt"/>
              </a:defRPr>
            </a:lvl3pPr>
            <a:lvl4pPr indent="-230400">
              <a:defRPr sz="2400">
                <a:latin typeface="+mn-lt"/>
              </a:defRPr>
            </a:lvl4pPr>
            <a:lvl5pPr indent="-230400">
              <a:defRPr sz="2400">
                <a:latin typeface="+mn-lt"/>
              </a:defRPr>
            </a:lvl5pPr>
          </a:lstStyle>
          <a:p>
            <a:pPr lvl="0"/>
            <a:r>
              <a:rPr lang="en-US" dirty="0"/>
              <a:t>Edit Master text styles</a:t>
            </a:r>
          </a:p>
          <a:p>
            <a:pPr lvl="1"/>
            <a:r>
              <a:rPr lang="en-US" dirty="0"/>
              <a:t> </a:t>
            </a:r>
          </a:p>
          <a:p>
            <a:pPr lvl="2"/>
            <a:r>
              <a:rPr lang="en-US" dirty="0"/>
              <a:t> </a:t>
            </a:r>
          </a:p>
          <a:p>
            <a:pPr lvl="3"/>
            <a:r>
              <a:rPr lang="en-US" dirty="0"/>
              <a:t> </a:t>
            </a:r>
          </a:p>
          <a:p>
            <a:pPr lvl="3"/>
            <a:endParaRPr lang="en-US" dirty="0"/>
          </a:p>
          <a:p>
            <a:pPr lvl="4"/>
            <a:endParaRPr lang="en-US" dirty="0"/>
          </a:p>
        </p:txBody>
      </p:sp>
      <p:sp>
        <p:nvSpPr>
          <p:cNvPr id="5" name="Text Placeholder 4"/>
          <p:cNvSpPr>
            <a:spLocks noGrp="1"/>
          </p:cNvSpPr>
          <p:nvPr>
            <p:ph type="body" sz="quarter" idx="15"/>
          </p:nvPr>
        </p:nvSpPr>
        <p:spPr>
          <a:xfrm>
            <a:off x="457200" y="3632200"/>
            <a:ext cx="8232775" cy="1793875"/>
          </a:xfrm>
        </p:spPr>
        <p:txBody>
          <a:bodyPr lIns="0" tIns="0" rIns="0" bIns="0"/>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Tree>
    <p:extLst>
      <p:ext uri="{BB962C8B-B14F-4D97-AF65-F5344CB8AC3E}">
        <p14:creationId xmlns:p14="http://schemas.microsoft.com/office/powerpoint/2010/main" val="1204871768"/>
      </p:ext>
    </p:extLst>
  </p:cSld>
  <p:clrMapOvr>
    <a:masterClrMapping/>
  </p:clrMapOvr>
  <p:extLst>
    <p:ext uri="{DCECCB84-F9BA-43D5-87BE-67443E8EF086}">
      <p15:sldGuideLst xmlns:p15="http://schemas.microsoft.com/office/powerpoint/2012/main">
        <p15:guide id="2" pos="288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Three Content">
    <p:spTree>
      <p:nvGrpSpPr>
        <p:cNvPr id="1" name="Shape 30"/>
        <p:cNvGrpSpPr/>
        <p:nvPr/>
      </p:nvGrpSpPr>
      <p:grpSpPr>
        <a:xfrm>
          <a:off x="0" y="0"/>
          <a:ext cx="0" cy="0"/>
          <a:chOff x="0" y="0"/>
          <a:chExt cx="0" cy="0"/>
        </a:xfrm>
      </p:grpSpPr>
      <p:sp>
        <p:nvSpPr>
          <p:cNvPr id="31" name="Title"/>
          <p:cNvSpPr txBox="1">
            <a:spLocks noGrp="1"/>
          </p:cNvSpPr>
          <p:nvPr>
            <p:ph type="title"/>
          </p:nvPr>
        </p:nvSpPr>
        <p:spPr>
          <a:xfrm>
            <a:off x="457200" y="215371"/>
            <a:ext cx="8229600" cy="1097279"/>
          </a:xfrm>
          <a:prstGeom prst="rect">
            <a:avLst/>
          </a:prstGeom>
          <a:noFill/>
          <a:ln>
            <a:noFill/>
          </a:ln>
        </p:spPr>
        <p:txBody>
          <a:bodyPr lIns="0" tIns="0" rIns="0" bIns="0" anchor="b" anchorCtr="0"/>
          <a:lstStyle>
            <a:lvl1pPr marL="0" marR="0" lvl="0" indent="0" algn="l" rtl="0">
              <a:lnSpc>
                <a:spcPct val="100000"/>
              </a:lnSpc>
              <a:spcBef>
                <a:spcPts val="0"/>
              </a:spcBef>
              <a:buClr>
                <a:srgbClr val="007FA3"/>
              </a:buClr>
              <a:buFont typeface="Times New Roman"/>
              <a:buNone/>
              <a:defRPr sz="3600" b="1" i="0" u="none" strike="noStrike" cap="none">
                <a:solidFill>
                  <a:srgbClr val="007FA3"/>
                </a:solidFill>
                <a:latin typeface="+mj-lt"/>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t>‹#›</a:t>
            </a:fld>
            <a:endParaRPr lang="en-US" sz="900" b="0" i="0" u="none" strike="noStrike" cap="none">
              <a:solidFill>
                <a:schemeClr val="lt1"/>
              </a:solidFill>
              <a:latin typeface="Arial"/>
              <a:ea typeface="Arial"/>
              <a:cs typeface="Arial"/>
              <a:sym typeface="Arial"/>
            </a:endParaRPr>
          </a:p>
        </p:txBody>
      </p:sp>
      <p:sp>
        <p:nvSpPr>
          <p:cNvPr id="4" name="Content Placeholder 3">
            <a:extLst>
              <a:ext uri="{FF2B5EF4-FFF2-40B4-BE49-F238E27FC236}">
                <a16:creationId xmlns:a16="http://schemas.microsoft.com/office/drawing/2014/main" id="{211BB07C-705F-4113-A2C5-779D6EA64D97}"/>
              </a:ext>
            </a:extLst>
          </p:cNvPr>
          <p:cNvSpPr>
            <a:spLocks noGrp="1"/>
          </p:cNvSpPr>
          <p:nvPr>
            <p:ph sz="quarter" idx="13"/>
          </p:nvPr>
        </p:nvSpPr>
        <p:spPr>
          <a:xfrm>
            <a:off x="457200" y="1556327"/>
            <a:ext cx="8229600" cy="1263785"/>
          </a:xfrm>
        </p:spPr>
        <p:txBody>
          <a:bodyPr lIns="0" tIns="0" rIns="0" bIns="0"/>
          <a:lstStyle>
            <a:lvl1pPr indent="-255600">
              <a:defRPr sz="2400">
                <a:latin typeface="+mn-lt"/>
              </a:defRPr>
            </a:lvl1pPr>
            <a:lvl2pPr indent="-284400">
              <a:defRPr sz="2400">
                <a:latin typeface="+mn-lt"/>
              </a:defRPr>
            </a:lvl2pPr>
            <a:lvl3pPr indent="-230400">
              <a:defRPr sz="2400">
                <a:latin typeface="+mn-lt"/>
              </a:defRPr>
            </a:lvl3pPr>
            <a:lvl4pPr indent="-230400">
              <a:defRPr sz="2400">
                <a:latin typeface="+mn-lt"/>
              </a:defRPr>
            </a:lvl4pPr>
            <a:lvl5pPr indent="-230400">
              <a:defRPr sz="2400">
                <a:latin typeface="+mn-lt"/>
              </a:defRPr>
            </a:lvl5pPr>
          </a:lstStyle>
          <a:p>
            <a:pPr lvl="0"/>
            <a:r>
              <a:rPr lang="en-US" dirty="0"/>
              <a:t>Edit Master text styles</a:t>
            </a:r>
          </a:p>
          <a:p>
            <a:pPr lvl="1"/>
            <a:r>
              <a:rPr lang="en-US" dirty="0"/>
              <a:t> </a:t>
            </a:r>
          </a:p>
          <a:p>
            <a:pPr lvl="2"/>
            <a:r>
              <a:rPr lang="en-US" dirty="0"/>
              <a:t> </a:t>
            </a:r>
          </a:p>
          <a:p>
            <a:pPr lvl="3"/>
            <a:r>
              <a:rPr lang="en-US" dirty="0"/>
              <a:t> </a:t>
            </a:r>
          </a:p>
          <a:p>
            <a:pPr lvl="3"/>
            <a:endParaRPr lang="en-US" dirty="0"/>
          </a:p>
          <a:p>
            <a:pPr lvl="4"/>
            <a:endParaRPr lang="en-US" dirty="0"/>
          </a:p>
        </p:txBody>
      </p:sp>
      <p:sp>
        <p:nvSpPr>
          <p:cNvPr id="3" name="Content Placeholder 2"/>
          <p:cNvSpPr>
            <a:spLocks noGrp="1"/>
          </p:cNvSpPr>
          <p:nvPr>
            <p:ph sz="quarter" idx="14"/>
          </p:nvPr>
        </p:nvSpPr>
        <p:spPr>
          <a:xfrm>
            <a:off x="457200" y="3063790"/>
            <a:ext cx="8229600" cy="1183470"/>
          </a:xfrm>
        </p:spPr>
        <p:txBody>
          <a:bodyPr lIns="0" tIns="0" rIns="0" bIns="0"/>
          <a:lstStyle>
            <a:lvl1pPr indent="-255600">
              <a:defRPr sz="2400">
                <a:latin typeface="+mn-lt"/>
              </a:defRPr>
            </a:lvl1pPr>
            <a:lvl2pPr indent="-284400">
              <a:defRPr sz="2400">
                <a:latin typeface="+mn-lt"/>
              </a:defRPr>
            </a:lvl2pPr>
            <a:lvl3pPr indent="-230400">
              <a:defRPr sz="2400">
                <a:latin typeface="+mn-lt"/>
              </a:defRPr>
            </a:lvl3pPr>
            <a:lvl4pPr indent="-230400">
              <a:defRPr sz="2400">
                <a:latin typeface="+mn-lt"/>
              </a:defRPr>
            </a:lvl4pPr>
            <a:lvl5pPr indent="-230400">
              <a:defRPr sz="2400">
                <a:latin typeface="+mn-l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5" name="Content Placeholder 4"/>
          <p:cNvSpPr>
            <a:spLocks noGrp="1"/>
          </p:cNvSpPr>
          <p:nvPr>
            <p:ph sz="quarter" idx="15"/>
          </p:nvPr>
        </p:nvSpPr>
        <p:spPr>
          <a:xfrm>
            <a:off x="457200" y="4490938"/>
            <a:ext cx="8229600" cy="1260575"/>
          </a:xfrm>
        </p:spPr>
        <p:txBody>
          <a:bodyPr lIns="0" tIns="0" rIns="0" bIns="0"/>
          <a:lstStyle>
            <a:lvl1pPr indent="-255600">
              <a:defRPr sz="2400">
                <a:latin typeface="+mn-lt"/>
              </a:defRPr>
            </a:lvl1pPr>
            <a:lvl2pPr indent="-284400">
              <a:defRPr sz="2400">
                <a:latin typeface="+mn-lt"/>
              </a:defRPr>
            </a:lvl2pPr>
            <a:lvl3pPr indent="-230400">
              <a:defRPr sz="2400">
                <a:latin typeface="+mn-lt"/>
              </a:defRPr>
            </a:lvl3pPr>
            <a:lvl4pPr indent="-230400">
              <a:defRPr sz="2400">
                <a:latin typeface="+mn-lt"/>
              </a:defRPr>
            </a:lvl4pPr>
            <a:lvl5pPr indent="-230400">
              <a:defRPr sz="2400">
                <a:latin typeface="+mn-l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Tree>
    <p:extLst>
      <p:ext uri="{BB962C8B-B14F-4D97-AF65-F5344CB8AC3E}">
        <p14:creationId xmlns:p14="http://schemas.microsoft.com/office/powerpoint/2010/main" val="3266143735"/>
      </p:ext>
    </p:extLst>
  </p:cSld>
  <p:clrMapOvr>
    <a:masterClrMapping/>
  </p:clrMapOvr>
  <p:extLst>
    <p:ext uri="{DCECCB84-F9BA-43D5-87BE-67443E8EF086}">
      <p15:sldGuideLst xmlns:p15="http://schemas.microsoft.com/office/powerpoint/2012/main">
        <p15:guide id="2" pos="288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le and Three Content">
    <p:spTree>
      <p:nvGrpSpPr>
        <p:cNvPr id="1" name="Shape 30"/>
        <p:cNvGrpSpPr/>
        <p:nvPr/>
      </p:nvGrpSpPr>
      <p:grpSpPr>
        <a:xfrm>
          <a:off x="0" y="0"/>
          <a:ext cx="0" cy="0"/>
          <a:chOff x="0" y="0"/>
          <a:chExt cx="0" cy="0"/>
        </a:xfrm>
      </p:grpSpPr>
      <p:sp>
        <p:nvSpPr>
          <p:cNvPr id="31" name="Title"/>
          <p:cNvSpPr txBox="1">
            <a:spLocks noGrp="1"/>
          </p:cNvSpPr>
          <p:nvPr>
            <p:ph type="title"/>
          </p:nvPr>
        </p:nvSpPr>
        <p:spPr>
          <a:xfrm>
            <a:off x="457200" y="215371"/>
            <a:ext cx="8229600" cy="1097279"/>
          </a:xfrm>
          <a:prstGeom prst="rect">
            <a:avLst/>
          </a:prstGeom>
          <a:noFill/>
          <a:ln>
            <a:noFill/>
          </a:ln>
        </p:spPr>
        <p:txBody>
          <a:bodyPr lIns="0" tIns="0" rIns="0" bIns="0" anchor="b" anchorCtr="0"/>
          <a:lstStyle>
            <a:lvl1pPr marL="0" marR="0" lvl="0" indent="0" algn="l" rtl="0">
              <a:lnSpc>
                <a:spcPct val="100000"/>
              </a:lnSpc>
              <a:spcBef>
                <a:spcPts val="0"/>
              </a:spcBef>
              <a:buClr>
                <a:srgbClr val="007FA3"/>
              </a:buClr>
              <a:buFont typeface="Times New Roman"/>
              <a:buNone/>
              <a:defRPr sz="3600" b="1" i="0" u="none" strike="noStrike" cap="none">
                <a:solidFill>
                  <a:srgbClr val="007FA3"/>
                </a:solidFill>
                <a:latin typeface="+mj-lt"/>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t>‹#›</a:t>
            </a:fld>
            <a:endParaRPr lang="en-US" sz="900" b="0" i="0" u="none" strike="noStrike" cap="none">
              <a:solidFill>
                <a:schemeClr val="lt1"/>
              </a:solidFill>
              <a:latin typeface="Arial"/>
              <a:ea typeface="Arial"/>
              <a:cs typeface="Arial"/>
              <a:sym typeface="Arial"/>
            </a:endParaRPr>
          </a:p>
        </p:txBody>
      </p:sp>
      <p:sp>
        <p:nvSpPr>
          <p:cNvPr id="4" name="Content Placeholder 3">
            <a:extLst>
              <a:ext uri="{FF2B5EF4-FFF2-40B4-BE49-F238E27FC236}">
                <a16:creationId xmlns:a16="http://schemas.microsoft.com/office/drawing/2014/main" id="{211BB07C-705F-4113-A2C5-779D6EA64D97}"/>
              </a:ext>
            </a:extLst>
          </p:cNvPr>
          <p:cNvSpPr>
            <a:spLocks noGrp="1"/>
          </p:cNvSpPr>
          <p:nvPr>
            <p:ph sz="quarter" idx="13"/>
          </p:nvPr>
        </p:nvSpPr>
        <p:spPr>
          <a:xfrm>
            <a:off x="457200" y="1556327"/>
            <a:ext cx="3405116" cy="1263785"/>
          </a:xfrm>
        </p:spPr>
        <p:txBody>
          <a:bodyPr lIns="0" tIns="0" rIns="0" bIns="0"/>
          <a:lstStyle>
            <a:lvl1pPr indent="-255600">
              <a:defRPr sz="2400">
                <a:latin typeface="+mn-lt"/>
              </a:defRPr>
            </a:lvl1pPr>
            <a:lvl2pPr indent="-284400">
              <a:defRPr sz="2400">
                <a:latin typeface="+mn-lt"/>
              </a:defRPr>
            </a:lvl2pPr>
            <a:lvl3pPr indent="-230400">
              <a:defRPr sz="2400">
                <a:latin typeface="+mn-lt"/>
              </a:defRPr>
            </a:lvl3pPr>
            <a:lvl4pPr indent="-230400">
              <a:defRPr sz="2400">
                <a:latin typeface="+mn-lt"/>
              </a:defRPr>
            </a:lvl4pPr>
            <a:lvl5pPr indent="-230400">
              <a:defRPr sz="2400">
                <a:latin typeface="+mn-lt"/>
              </a:defRPr>
            </a:lvl5pPr>
          </a:lstStyle>
          <a:p>
            <a:pPr lvl="0"/>
            <a:r>
              <a:rPr lang="en-US" dirty="0"/>
              <a:t>Edit Master text styles</a:t>
            </a:r>
          </a:p>
          <a:p>
            <a:pPr lvl="1"/>
            <a:r>
              <a:rPr lang="en-US" dirty="0"/>
              <a:t> </a:t>
            </a:r>
          </a:p>
          <a:p>
            <a:pPr lvl="2"/>
            <a:r>
              <a:rPr lang="en-US" dirty="0"/>
              <a:t> </a:t>
            </a:r>
          </a:p>
          <a:p>
            <a:pPr lvl="3"/>
            <a:r>
              <a:rPr lang="en-US" dirty="0"/>
              <a:t> </a:t>
            </a:r>
          </a:p>
          <a:p>
            <a:pPr lvl="3"/>
            <a:endParaRPr lang="en-US" dirty="0"/>
          </a:p>
          <a:p>
            <a:pPr lvl="4"/>
            <a:endParaRPr lang="en-US" dirty="0"/>
          </a:p>
        </p:txBody>
      </p:sp>
      <p:sp>
        <p:nvSpPr>
          <p:cNvPr id="3" name="Content Placeholder 2"/>
          <p:cNvSpPr>
            <a:spLocks noGrp="1"/>
          </p:cNvSpPr>
          <p:nvPr>
            <p:ph sz="quarter" idx="14"/>
          </p:nvPr>
        </p:nvSpPr>
        <p:spPr>
          <a:xfrm>
            <a:off x="457200" y="3063790"/>
            <a:ext cx="3609833" cy="1183470"/>
          </a:xfrm>
        </p:spPr>
        <p:txBody>
          <a:bodyPr lIns="0" tIns="0" rIns="0" bIns="0"/>
          <a:lstStyle>
            <a:lvl1pPr indent="-255600">
              <a:defRPr sz="2400">
                <a:latin typeface="+mn-lt"/>
              </a:defRPr>
            </a:lvl1pPr>
            <a:lvl2pPr indent="-284400">
              <a:defRPr sz="2400">
                <a:latin typeface="+mn-lt"/>
              </a:defRPr>
            </a:lvl2pPr>
            <a:lvl3pPr indent="-230400">
              <a:defRPr sz="2400">
                <a:latin typeface="+mn-lt"/>
              </a:defRPr>
            </a:lvl3pPr>
            <a:lvl4pPr indent="-230400">
              <a:defRPr sz="2400">
                <a:latin typeface="+mn-lt"/>
              </a:defRPr>
            </a:lvl4pPr>
            <a:lvl5pPr indent="-230400">
              <a:defRPr sz="2400">
                <a:latin typeface="+mn-l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5" name="Content Placeholder 4"/>
          <p:cNvSpPr>
            <a:spLocks noGrp="1"/>
          </p:cNvSpPr>
          <p:nvPr>
            <p:ph sz="quarter" idx="15"/>
          </p:nvPr>
        </p:nvSpPr>
        <p:spPr>
          <a:xfrm>
            <a:off x="457200" y="4490938"/>
            <a:ext cx="3609833" cy="1260575"/>
          </a:xfrm>
        </p:spPr>
        <p:txBody>
          <a:bodyPr lIns="0" tIns="0" rIns="0" bIns="0"/>
          <a:lstStyle>
            <a:lvl1pPr indent="-255600">
              <a:defRPr sz="2400">
                <a:latin typeface="+mn-lt"/>
              </a:defRPr>
            </a:lvl1pPr>
            <a:lvl2pPr indent="-284400">
              <a:defRPr sz="2400">
                <a:latin typeface="+mn-lt"/>
              </a:defRPr>
            </a:lvl2pPr>
            <a:lvl3pPr indent="-230400">
              <a:defRPr sz="2400">
                <a:latin typeface="+mn-lt"/>
              </a:defRPr>
            </a:lvl3pPr>
            <a:lvl4pPr indent="-230400">
              <a:defRPr sz="2400">
                <a:latin typeface="+mn-lt"/>
              </a:defRPr>
            </a:lvl4pPr>
            <a:lvl5pPr indent="-230400">
              <a:defRPr sz="2400">
                <a:latin typeface="+mn-l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6" name="Content Placeholder 5">
            <a:extLst>
              <a:ext uri="{FF2B5EF4-FFF2-40B4-BE49-F238E27FC236}">
                <a16:creationId xmlns:a16="http://schemas.microsoft.com/office/drawing/2014/main" id="{219BF772-25B5-4366-8EBF-F5711BC103A0}"/>
              </a:ext>
            </a:extLst>
          </p:cNvPr>
          <p:cNvSpPr>
            <a:spLocks noGrp="1"/>
          </p:cNvSpPr>
          <p:nvPr>
            <p:ph sz="quarter" idx="16"/>
          </p:nvPr>
        </p:nvSpPr>
        <p:spPr>
          <a:xfrm>
            <a:off x="457200" y="5649913"/>
            <a:ext cx="3405188" cy="5222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7">
            <a:extLst>
              <a:ext uri="{FF2B5EF4-FFF2-40B4-BE49-F238E27FC236}">
                <a16:creationId xmlns:a16="http://schemas.microsoft.com/office/drawing/2014/main" id="{1F27EA7A-7586-4D9D-AF0F-E6479540B22A}"/>
              </a:ext>
            </a:extLst>
          </p:cNvPr>
          <p:cNvSpPr>
            <a:spLocks noGrp="1"/>
          </p:cNvSpPr>
          <p:nvPr>
            <p:ph sz="quarter" idx="17"/>
          </p:nvPr>
        </p:nvSpPr>
        <p:spPr>
          <a:xfrm>
            <a:off x="5213350" y="1706563"/>
            <a:ext cx="3473450" cy="914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9">
            <a:extLst>
              <a:ext uri="{FF2B5EF4-FFF2-40B4-BE49-F238E27FC236}">
                <a16:creationId xmlns:a16="http://schemas.microsoft.com/office/drawing/2014/main" id="{ED1C0F3D-A919-4296-A4B5-5DA839012830}"/>
              </a:ext>
            </a:extLst>
          </p:cNvPr>
          <p:cNvSpPr>
            <a:spLocks noGrp="1"/>
          </p:cNvSpPr>
          <p:nvPr>
            <p:ph sz="quarter" idx="18"/>
          </p:nvPr>
        </p:nvSpPr>
        <p:spPr>
          <a:xfrm>
            <a:off x="5213350" y="3143250"/>
            <a:ext cx="3371850" cy="914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11">
            <a:extLst>
              <a:ext uri="{FF2B5EF4-FFF2-40B4-BE49-F238E27FC236}">
                <a16:creationId xmlns:a16="http://schemas.microsoft.com/office/drawing/2014/main" id="{6E4D2E6A-3508-4CCC-9582-54D824D586B2}"/>
              </a:ext>
            </a:extLst>
          </p:cNvPr>
          <p:cNvSpPr>
            <a:spLocks noGrp="1"/>
          </p:cNvSpPr>
          <p:nvPr>
            <p:ph sz="quarter" idx="19"/>
          </p:nvPr>
        </p:nvSpPr>
        <p:spPr>
          <a:xfrm>
            <a:off x="5364163" y="4478338"/>
            <a:ext cx="3657600" cy="914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Content Placeholder 13">
            <a:extLst>
              <a:ext uri="{FF2B5EF4-FFF2-40B4-BE49-F238E27FC236}">
                <a16:creationId xmlns:a16="http://schemas.microsoft.com/office/drawing/2014/main" id="{C43FC78B-AF4D-40E7-888D-B48BC8882180}"/>
              </a:ext>
            </a:extLst>
          </p:cNvPr>
          <p:cNvSpPr>
            <a:spLocks noGrp="1"/>
          </p:cNvSpPr>
          <p:nvPr>
            <p:ph sz="quarter" idx="20"/>
          </p:nvPr>
        </p:nvSpPr>
        <p:spPr>
          <a:xfrm>
            <a:off x="5548313" y="5575300"/>
            <a:ext cx="3759200" cy="1066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Picture Placeholder 15">
            <a:extLst>
              <a:ext uri="{FF2B5EF4-FFF2-40B4-BE49-F238E27FC236}">
                <a16:creationId xmlns:a16="http://schemas.microsoft.com/office/drawing/2014/main" id="{550DC8F8-697D-4169-884F-64AD89F3F84D}"/>
              </a:ext>
            </a:extLst>
          </p:cNvPr>
          <p:cNvSpPr>
            <a:spLocks noGrp="1"/>
          </p:cNvSpPr>
          <p:nvPr>
            <p:ph type="pic" sz="quarter" idx="21"/>
          </p:nvPr>
        </p:nvSpPr>
        <p:spPr>
          <a:xfrm>
            <a:off x="3862388" y="1835150"/>
            <a:ext cx="1501775" cy="1206500"/>
          </a:xfrm>
        </p:spPr>
        <p:txBody>
          <a:bodyPr/>
          <a:lstStyle/>
          <a:p>
            <a:endParaRPr lang="en-US"/>
          </a:p>
        </p:txBody>
      </p:sp>
      <p:sp>
        <p:nvSpPr>
          <p:cNvPr id="18" name="Picture Placeholder 17">
            <a:extLst>
              <a:ext uri="{FF2B5EF4-FFF2-40B4-BE49-F238E27FC236}">
                <a16:creationId xmlns:a16="http://schemas.microsoft.com/office/drawing/2014/main" id="{9E025AC8-AF51-409A-BBBA-41A9DBDD7FD9}"/>
              </a:ext>
            </a:extLst>
          </p:cNvPr>
          <p:cNvSpPr>
            <a:spLocks noGrp="1"/>
          </p:cNvSpPr>
          <p:nvPr>
            <p:ph type="pic" sz="quarter" idx="22"/>
          </p:nvPr>
        </p:nvSpPr>
        <p:spPr>
          <a:xfrm>
            <a:off x="3862388" y="3462338"/>
            <a:ext cx="1685925" cy="1374775"/>
          </a:xfrm>
        </p:spPr>
        <p:txBody>
          <a:bodyPr/>
          <a:lstStyle/>
          <a:p>
            <a:endParaRPr lang="en-US"/>
          </a:p>
        </p:txBody>
      </p:sp>
    </p:spTree>
    <p:extLst>
      <p:ext uri="{BB962C8B-B14F-4D97-AF65-F5344CB8AC3E}">
        <p14:creationId xmlns:p14="http://schemas.microsoft.com/office/powerpoint/2010/main" val="2837929805"/>
      </p:ext>
    </p:extLst>
  </p:cSld>
  <p:clrMapOvr>
    <a:masterClrMapping/>
  </p:clrMapOvr>
  <p:extLst>
    <p:ext uri="{DCECCB84-F9BA-43D5-87BE-67443E8EF086}">
      <p15:sldGuideLst xmlns:p15="http://schemas.microsoft.com/office/powerpoint/2012/main">
        <p15:guide id="2" pos="288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Four Content">
    <p:spTree>
      <p:nvGrpSpPr>
        <p:cNvPr id="1" name="Shape 30"/>
        <p:cNvGrpSpPr/>
        <p:nvPr/>
      </p:nvGrpSpPr>
      <p:grpSpPr>
        <a:xfrm>
          <a:off x="0" y="0"/>
          <a:ext cx="0" cy="0"/>
          <a:chOff x="0" y="0"/>
          <a:chExt cx="0" cy="0"/>
        </a:xfrm>
      </p:grpSpPr>
      <p:sp>
        <p:nvSpPr>
          <p:cNvPr id="31" name="Title"/>
          <p:cNvSpPr txBox="1">
            <a:spLocks noGrp="1"/>
          </p:cNvSpPr>
          <p:nvPr>
            <p:ph type="title"/>
          </p:nvPr>
        </p:nvSpPr>
        <p:spPr>
          <a:xfrm>
            <a:off x="457200" y="215371"/>
            <a:ext cx="8229600" cy="1097279"/>
          </a:xfrm>
          <a:prstGeom prst="rect">
            <a:avLst/>
          </a:prstGeom>
          <a:noFill/>
          <a:ln>
            <a:noFill/>
          </a:ln>
        </p:spPr>
        <p:txBody>
          <a:bodyPr lIns="0" tIns="0" rIns="0" bIns="0" anchor="b" anchorCtr="0"/>
          <a:lstStyle>
            <a:lvl1pPr marL="0" marR="0" lvl="0" indent="0" algn="l" rtl="0">
              <a:lnSpc>
                <a:spcPct val="100000"/>
              </a:lnSpc>
              <a:spcBef>
                <a:spcPts val="0"/>
              </a:spcBef>
              <a:buClr>
                <a:srgbClr val="007FA3"/>
              </a:buClr>
              <a:buFont typeface="Times New Roman"/>
              <a:buNone/>
              <a:defRPr sz="3600" b="1" i="0" u="none" strike="noStrike" cap="none">
                <a:solidFill>
                  <a:srgbClr val="007FA3"/>
                </a:solidFill>
                <a:latin typeface="+mj-lt"/>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t>‹#›</a:t>
            </a:fld>
            <a:endParaRPr lang="en-US" sz="900" b="0" i="0" u="none" strike="noStrike" cap="none">
              <a:solidFill>
                <a:schemeClr val="lt1"/>
              </a:solidFill>
              <a:latin typeface="Arial"/>
              <a:ea typeface="Arial"/>
              <a:cs typeface="Arial"/>
              <a:sym typeface="Arial"/>
            </a:endParaRPr>
          </a:p>
        </p:txBody>
      </p:sp>
      <p:sp>
        <p:nvSpPr>
          <p:cNvPr id="4" name="Content Placeholder 3">
            <a:extLst>
              <a:ext uri="{FF2B5EF4-FFF2-40B4-BE49-F238E27FC236}">
                <a16:creationId xmlns:a16="http://schemas.microsoft.com/office/drawing/2014/main" id="{211BB07C-705F-4113-A2C5-779D6EA64D97}"/>
              </a:ext>
            </a:extLst>
          </p:cNvPr>
          <p:cNvSpPr>
            <a:spLocks noGrp="1"/>
          </p:cNvSpPr>
          <p:nvPr>
            <p:ph sz="quarter" idx="13"/>
          </p:nvPr>
        </p:nvSpPr>
        <p:spPr>
          <a:xfrm>
            <a:off x="457200" y="1556328"/>
            <a:ext cx="8229600" cy="895050"/>
          </a:xfrm>
        </p:spPr>
        <p:txBody>
          <a:bodyPr lIns="0" tIns="0" rIns="0" bIns="0"/>
          <a:lstStyle>
            <a:lvl1pPr indent="-255600">
              <a:defRPr sz="2400">
                <a:latin typeface="+mn-lt"/>
              </a:defRPr>
            </a:lvl1pPr>
            <a:lvl2pPr indent="-284400">
              <a:defRPr sz="2400">
                <a:latin typeface="+mn-lt"/>
              </a:defRPr>
            </a:lvl2pPr>
            <a:lvl3pPr indent="-230400">
              <a:defRPr sz="2400">
                <a:latin typeface="+mn-lt"/>
              </a:defRPr>
            </a:lvl3pPr>
            <a:lvl4pPr indent="-230400">
              <a:defRPr sz="2400">
                <a:latin typeface="+mn-lt"/>
              </a:defRPr>
            </a:lvl4pPr>
            <a:lvl5pPr indent="-230400">
              <a:defRPr sz="2400">
                <a:latin typeface="+mn-lt"/>
              </a:defRPr>
            </a:lvl5pPr>
          </a:lstStyle>
          <a:p>
            <a:pPr lvl="0"/>
            <a:r>
              <a:rPr lang="en-US" dirty="0"/>
              <a:t>Edit Master text styles</a:t>
            </a:r>
          </a:p>
          <a:p>
            <a:pPr lvl="1"/>
            <a:r>
              <a:rPr lang="en-US" dirty="0"/>
              <a:t> </a:t>
            </a:r>
          </a:p>
          <a:p>
            <a:pPr lvl="2"/>
            <a:r>
              <a:rPr lang="en-US" dirty="0"/>
              <a:t> </a:t>
            </a:r>
          </a:p>
          <a:p>
            <a:pPr lvl="3"/>
            <a:r>
              <a:rPr lang="en-US" dirty="0"/>
              <a:t> </a:t>
            </a:r>
          </a:p>
          <a:p>
            <a:pPr lvl="3"/>
            <a:endParaRPr lang="en-US" dirty="0"/>
          </a:p>
          <a:p>
            <a:pPr lvl="4"/>
            <a:endParaRPr lang="en-US" dirty="0"/>
          </a:p>
        </p:txBody>
      </p:sp>
      <p:sp>
        <p:nvSpPr>
          <p:cNvPr id="3" name="Content Placeholder 2"/>
          <p:cNvSpPr>
            <a:spLocks noGrp="1"/>
          </p:cNvSpPr>
          <p:nvPr>
            <p:ph sz="quarter" idx="14"/>
          </p:nvPr>
        </p:nvSpPr>
        <p:spPr>
          <a:xfrm>
            <a:off x="457200" y="2760292"/>
            <a:ext cx="8229600" cy="1076770"/>
          </a:xfrm>
        </p:spPr>
        <p:txBody>
          <a:bodyPr lIns="0" tIns="0" rIns="0" bIns="0"/>
          <a:lstStyle>
            <a:lvl1pPr indent="-255600">
              <a:defRPr sz="2400">
                <a:latin typeface="+mn-lt"/>
              </a:defRPr>
            </a:lvl1pPr>
            <a:lvl2pPr indent="-284400">
              <a:defRPr sz="2400">
                <a:latin typeface="+mn-lt"/>
              </a:defRPr>
            </a:lvl2pPr>
            <a:lvl3pPr indent="-230400">
              <a:defRPr sz="2400">
                <a:latin typeface="+mn-lt"/>
              </a:defRPr>
            </a:lvl3pPr>
            <a:lvl4pPr indent="-230400">
              <a:defRPr sz="2400">
                <a:latin typeface="+mn-lt"/>
              </a:defRPr>
            </a:lvl4pPr>
            <a:lvl5pPr indent="-230400">
              <a:defRPr sz="2400">
                <a:latin typeface="+mn-l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5" name="Content Placeholder 4"/>
          <p:cNvSpPr>
            <a:spLocks noGrp="1"/>
          </p:cNvSpPr>
          <p:nvPr>
            <p:ph sz="quarter" idx="15"/>
          </p:nvPr>
        </p:nvSpPr>
        <p:spPr>
          <a:xfrm>
            <a:off x="457200" y="4016772"/>
            <a:ext cx="8229600" cy="1016701"/>
          </a:xfrm>
        </p:spPr>
        <p:txBody>
          <a:bodyPr lIns="0" tIns="0" rIns="0" bIns="0"/>
          <a:lstStyle>
            <a:lvl1pPr indent="-255600">
              <a:defRPr sz="2400">
                <a:latin typeface="+mn-lt"/>
              </a:defRPr>
            </a:lvl1pPr>
            <a:lvl2pPr indent="-284400">
              <a:defRPr sz="2400">
                <a:latin typeface="+mn-lt"/>
              </a:defRPr>
            </a:lvl2pPr>
            <a:lvl3pPr indent="-230400">
              <a:defRPr sz="2400">
                <a:latin typeface="+mn-lt"/>
              </a:defRPr>
            </a:lvl3pPr>
            <a:lvl4pPr indent="-230400">
              <a:defRPr sz="2400">
                <a:latin typeface="+mn-lt"/>
              </a:defRPr>
            </a:lvl4pPr>
            <a:lvl5pPr indent="-230400">
              <a:defRPr sz="2400">
                <a:latin typeface="+mn-l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6" name="Content Placeholder 5"/>
          <p:cNvSpPr>
            <a:spLocks noGrp="1"/>
          </p:cNvSpPr>
          <p:nvPr>
            <p:ph sz="quarter" idx="16"/>
          </p:nvPr>
        </p:nvSpPr>
        <p:spPr>
          <a:xfrm>
            <a:off x="457200" y="5155500"/>
            <a:ext cx="8232775" cy="911925"/>
          </a:xfrm>
        </p:spPr>
        <p:txBody>
          <a:bodyPr lIns="0" tIns="0" rIns="0" bIns="0"/>
          <a:lstStyle>
            <a:lvl1pPr marR="0" indent="-2556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1pPr>
            <a:lvl2pPr marR="0" indent="-284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2pPr>
            <a:lvl3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3pPr>
            <a:lvl4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4pPr>
            <a:lvl5pPr marR="0" algn="l" rtl="0">
              <a:lnSpc>
                <a:spcPct val="100000"/>
              </a:lnSpc>
              <a:spcAft>
                <a:spcPts val="0"/>
              </a:spcAft>
              <a:buClr>
                <a:srgbClr val="007FA3"/>
              </a:buClr>
              <a:buSzPct val="100000"/>
              <a:defRPr lang="en-IN" sz="2400" b="0" i="0" u="none" strike="noStrike" cap="none" dirty="0">
                <a:solidFill>
                  <a:schemeClr val="dk1"/>
                </a:solidFill>
                <a:latin typeface="+mn-lt"/>
                <a:ea typeface="Arial"/>
                <a:cs typeface="Arial"/>
                <a:sym typeface="Aria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Tree>
    <p:extLst>
      <p:ext uri="{BB962C8B-B14F-4D97-AF65-F5344CB8AC3E}">
        <p14:creationId xmlns:p14="http://schemas.microsoft.com/office/powerpoint/2010/main" val="1762941656"/>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Title and Four Content">
    <p:spTree>
      <p:nvGrpSpPr>
        <p:cNvPr id="1" name="Shape 30"/>
        <p:cNvGrpSpPr/>
        <p:nvPr/>
      </p:nvGrpSpPr>
      <p:grpSpPr>
        <a:xfrm>
          <a:off x="0" y="0"/>
          <a:ext cx="0" cy="0"/>
          <a:chOff x="0" y="0"/>
          <a:chExt cx="0" cy="0"/>
        </a:xfrm>
      </p:grpSpPr>
      <p:sp>
        <p:nvSpPr>
          <p:cNvPr id="31" name="Title"/>
          <p:cNvSpPr txBox="1">
            <a:spLocks noGrp="1"/>
          </p:cNvSpPr>
          <p:nvPr>
            <p:ph type="title"/>
          </p:nvPr>
        </p:nvSpPr>
        <p:spPr>
          <a:xfrm>
            <a:off x="457200" y="215371"/>
            <a:ext cx="8229600" cy="1097279"/>
          </a:xfrm>
          <a:prstGeom prst="rect">
            <a:avLst/>
          </a:prstGeom>
          <a:noFill/>
          <a:ln>
            <a:noFill/>
          </a:ln>
        </p:spPr>
        <p:txBody>
          <a:bodyPr lIns="0" tIns="0" rIns="0" bIns="0" anchor="b" anchorCtr="0"/>
          <a:lstStyle>
            <a:lvl1pPr marL="0" marR="0" lvl="0" indent="0" algn="l" rtl="0">
              <a:lnSpc>
                <a:spcPct val="100000"/>
              </a:lnSpc>
              <a:spcBef>
                <a:spcPts val="0"/>
              </a:spcBef>
              <a:buClr>
                <a:srgbClr val="007FA3"/>
              </a:buClr>
              <a:buFont typeface="Times New Roman"/>
              <a:buNone/>
              <a:defRPr sz="3600" b="1" i="0" u="none" strike="noStrike" cap="none">
                <a:solidFill>
                  <a:srgbClr val="007FA3"/>
                </a:solidFill>
                <a:latin typeface="+mj-lt"/>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t>‹#›</a:t>
            </a:fld>
            <a:endParaRPr lang="en-US" sz="900" b="0" i="0" u="none" strike="noStrike" cap="none">
              <a:solidFill>
                <a:schemeClr val="lt1"/>
              </a:solidFill>
              <a:latin typeface="Arial"/>
              <a:ea typeface="Arial"/>
              <a:cs typeface="Arial"/>
              <a:sym typeface="Arial"/>
            </a:endParaRPr>
          </a:p>
        </p:txBody>
      </p:sp>
      <p:sp>
        <p:nvSpPr>
          <p:cNvPr id="4" name="Content Placeholder 3">
            <a:extLst>
              <a:ext uri="{FF2B5EF4-FFF2-40B4-BE49-F238E27FC236}">
                <a16:creationId xmlns:a16="http://schemas.microsoft.com/office/drawing/2014/main" id="{211BB07C-705F-4113-A2C5-779D6EA64D97}"/>
              </a:ext>
            </a:extLst>
          </p:cNvPr>
          <p:cNvSpPr>
            <a:spLocks noGrp="1"/>
          </p:cNvSpPr>
          <p:nvPr>
            <p:ph sz="quarter" idx="13"/>
          </p:nvPr>
        </p:nvSpPr>
        <p:spPr>
          <a:xfrm>
            <a:off x="457200" y="1556328"/>
            <a:ext cx="8229600" cy="895050"/>
          </a:xfrm>
        </p:spPr>
        <p:txBody>
          <a:bodyPr lIns="0" tIns="0" rIns="0" bIns="0"/>
          <a:lstStyle>
            <a:lvl1pPr indent="-255600">
              <a:defRPr sz="2400">
                <a:latin typeface="+mn-lt"/>
              </a:defRPr>
            </a:lvl1pPr>
            <a:lvl2pPr indent="-284400">
              <a:defRPr sz="2400">
                <a:latin typeface="+mn-lt"/>
              </a:defRPr>
            </a:lvl2pPr>
            <a:lvl3pPr indent="-230400">
              <a:defRPr sz="2400">
                <a:latin typeface="+mn-lt"/>
              </a:defRPr>
            </a:lvl3pPr>
            <a:lvl4pPr indent="-230400">
              <a:defRPr sz="2400">
                <a:latin typeface="+mn-lt"/>
              </a:defRPr>
            </a:lvl4pPr>
            <a:lvl5pPr indent="-230400">
              <a:defRPr sz="2400">
                <a:latin typeface="+mn-lt"/>
              </a:defRPr>
            </a:lvl5pPr>
          </a:lstStyle>
          <a:p>
            <a:pPr lvl="0"/>
            <a:r>
              <a:rPr lang="en-US" dirty="0"/>
              <a:t>Edit Master text styles</a:t>
            </a:r>
          </a:p>
          <a:p>
            <a:pPr lvl="1"/>
            <a:r>
              <a:rPr lang="en-US" dirty="0"/>
              <a:t> </a:t>
            </a:r>
          </a:p>
          <a:p>
            <a:pPr lvl="2"/>
            <a:r>
              <a:rPr lang="en-US" dirty="0"/>
              <a:t> </a:t>
            </a:r>
          </a:p>
          <a:p>
            <a:pPr lvl="3"/>
            <a:r>
              <a:rPr lang="en-US" dirty="0"/>
              <a:t> </a:t>
            </a:r>
          </a:p>
          <a:p>
            <a:pPr lvl="3"/>
            <a:endParaRPr lang="en-US" dirty="0"/>
          </a:p>
          <a:p>
            <a:pPr lvl="4"/>
            <a:endParaRPr lang="en-US" dirty="0"/>
          </a:p>
        </p:txBody>
      </p:sp>
      <p:sp>
        <p:nvSpPr>
          <p:cNvPr id="3" name="Content Placeholder 2"/>
          <p:cNvSpPr>
            <a:spLocks noGrp="1"/>
          </p:cNvSpPr>
          <p:nvPr>
            <p:ph sz="quarter" idx="14"/>
          </p:nvPr>
        </p:nvSpPr>
        <p:spPr>
          <a:xfrm>
            <a:off x="457200" y="2760292"/>
            <a:ext cx="8229600" cy="1076770"/>
          </a:xfrm>
        </p:spPr>
        <p:txBody>
          <a:bodyPr lIns="0" tIns="0" rIns="0" bIns="0"/>
          <a:lstStyle>
            <a:lvl1pPr indent="-255600">
              <a:defRPr sz="2400">
                <a:latin typeface="+mn-lt"/>
              </a:defRPr>
            </a:lvl1pPr>
            <a:lvl2pPr indent="-284400">
              <a:defRPr sz="2400">
                <a:latin typeface="+mn-lt"/>
              </a:defRPr>
            </a:lvl2pPr>
            <a:lvl3pPr indent="-230400">
              <a:defRPr sz="2400">
                <a:latin typeface="+mn-lt"/>
              </a:defRPr>
            </a:lvl3pPr>
            <a:lvl4pPr indent="-230400">
              <a:defRPr sz="2400">
                <a:latin typeface="+mn-lt"/>
              </a:defRPr>
            </a:lvl4pPr>
            <a:lvl5pPr indent="-230400">
              <a:defRPr sz="2400">
                <a:latin typeface="+mn-l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5" name="Content Placeholder 4"/>
          <p:cNvSpPr>
            <a:spLocks noGrp="1"/>
          </p:cNvSpPr>
          <p:nvPr>
            <p:ph sz="quarter" idx="15"/>
          </p:nvPr>
        </p:nvSpPr>
        <p:spPr>
          <a:xfrm>
            <a:off x="457200" y="4016772"/>
            <a:ext cx="8229600" cy="1016701"/>
          </a:xfrm>
        </p:spPr>
        <p:txBody>
          <a:bodyPr lIns="0" tIns="0" rIns="0" bIns="0"/>
          <a:lstStyle>
            <a:lvl1pPr indent="-255600">
              <a:defRPr sz="2400">
                <a:latin typeface="+mn-lt"/>
              </a:defRPr>
            </a:lvl1pPr>
            <a:lvl2pPr indent="-284400">
              <a:defRPr sz="2400">
                <a:latin typeface="+mn-lt"/>
              </a:defRPr>
            </a:lvl2pPr>
            <a:lvl3pPr indent="-230400">
              <a:defRPr sz="2400">
                <a:latin typeface="+mn-lt"/>
              </a:defRPr>
            </a:lvl3pPr>
            <a:lvl4pPr indent="-230400">
              <a:defRPr sz="2400">
                <a:latin typeface="+mn-lt"/>
              </a:defRPr>
            </a:lvl4pPr>
            <a:lvl5pPr indent="-230400">
              <a:defRPr sz="2400">
                <a:latin typeface="+mn-l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6" name="Content Placeholder 5"/>
          <p:cNvSpPr>
            <a:spLocks noGrp="1"/>
          </p:cNvSpPr>
          <p:nvPr>
            <p:ph sz="quarter" idx="16"/>
          </p:nvPr>
        </p:nvSpPr>
        <p:spPr>
          <a:xfrm>
            <a:off x="457200" y="5155500"/>
            <a:ext cx="8232775" cy="911925"/>
          </a:xfrm>
        </p:spPr>
        <p:txBody>
          <a:bodyPr lIns="0" tIns="0" rIns="0" bIns="0"/>
          <a:lstStyle>
            <a:lvl1pPr marR="0" indent="-2556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1pPr>
            <a:lvl2pPr marR="0" indent="-284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2pPr>
            <a:lvl3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3pPr>
            <a:lvl4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4pPr>
            <a:lvl5pPr marR="0" algn="l" rtl="0">
              <a:lnSpc>
                <a:spcPct val="100000"/>
              </a:lnSpc>
              <a:spcAft>
                <a:spcPts val="0"/>
              </a:spcAft>
              <a:buClr>
                <a:srgbClr val="007FA3"/>
              </a:buClr>
              <a:buSzPct val="100000"/>
              <a:defRPr lang="en-IN" sz="2400" b="0" i="0" u="none" strike="noStrike" cap="none" dirty="0">
                <a:solidFill>
                  <a:schemeClr val="dk1"/>
                </a:solidFill>
                <a:latin typeface="+mn-lt"/>
                <a:ea typeface="Arial"/>
                <a:cs typeface="Arial"/>
                <a:sym typeface="Aria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7" name="Picture Placeholder 6">
            <a:extLst>
              <a:ext uri="{FF2B5EF4-FFF2-40B4-BE49-F238E27FC236}">
                <a16:creationId xmlns:a16="http://schemas.microsoft.com/office/drawing/2014/main" id="{639CF0CA-0F67-48D6-8A56-27C742D3BC6A}"/>
              </a:ext>
            </a:extLst>
          </p:cNvPr>
          <p:cNvSpPr>
            <a:spLocks noGrp="1"/>
          </p:cNvSpPr>
          <p:nvPr>
            <p:ph type="pic" sz="quarter" idx="17"/>
          </p:nvPr>
        </p:nvSpPr>
        <p:spPr>
          <a:xfrm>
            <a:off x="6454775" y="2760663"/>
            <a:ext cx="1501775" cy="2452687"/>
          </a:xfrm>
        </p:spPr>
        <p:txBody>
          <a:bodyPr/>
          <a:lstStyle/>
          <a:p>
            <a:endParaRPr lang="en-US"/>
          </a:p>
        </p:txBody>
      </p:sp>
    </p:spTree>
    <p:extLst>
      <p:ext uri="{BB962C8B-B14F-4D97-AF65-F5344CB8AC3E}">
        <p14:creationId xmlns:p14="http://schemas.microsoft.com/office/powerpoint/2010/main" val="70843919"/>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Five Content">
    <p:spTree>
      <p:nvGrpSpPr>
        <p:cNvPr id="1" name="Shape 30"/>
        <p:cNvGrpSpPr/>
        <p:nvPr/>
      </p:nvGrpSpPr>
      <p:grpSpPr>
        <a:xfrm>
          <a:off x="0" y="0"/>
          <a:ext cx="0" cy="0"/>
          <a:chOff x="0" y="0"/>
          <a:chExt cx="0" cy="0"/>
        </a:xfrm>
      </p:grpSpPr>
      <p:sp>
        <p:nvSpPr>
          <p:cNvPr id="31" name="Title"/>
          <p:cNvSpPr txBox="1">
            <a:spLocks noGrp="1"/>
          </p:cNvSpPr>
          <p:nvPr>
            <p:ph type="title"/>
          </p:nvPr>
        </p:nvSpPr>
        <p:spPr>
          <a:xfrm>
            <a:off x="457200" y="215371"/>
            <a:ext cx="8229600" cy="1097279"/>
          </a:xfrm>
          <a:prstGeom prst="rect">
            <a:avLst/>
          </a:prstGeom>
          <a:noFill/>
          <a:ln>
            <a:noFill/>
          </a:ln>
        </p:spPr>
        <p:txBody>
          <a:bodyPr lIns="0" tIns="0" rIns="0" bIns="0" anchor="b" anchorCtr="0"/>
          <a:lstStyle>
            <a:lvl1pPr marL="0" marR="0" lvl="0" indent="0" algn="l" rtl="0">
              <a:lnSpc>
                <a:spcPct val="100000"/>
              </a:lnSpc>
              <a:spcBef>
                <a:spcPts val="0"/>
              </a:spcBef>
              <a:buClr>
                <a:srgbClr val="007FA3"/>
              </a:buClr>
              <a:buFont typeface="Times New Roman"/>
              <a:buNone/>
              <a:defRPr sz="3600" b="1" i="0" u="none" strike="noStrike" cap="none">
                <a:solidFill>
                  <a:srgbClr val="007FA3"/>
                </a:solidFill>
                <a:latin typeface="+mj-lt"/>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t>‹#›</a:t>
            </a:fld>
            <a:endParaRPr lang="en-US" sz="900" b="0" i="0" u="none" strike="noStrike" cap="none">
              <a:solidFill>
                <a:schemeClr val="lt1"/>
              </a:solidFill>
              <a:latin typeface="Arial"/>
              <a:ea typeface="Arial"/>
              <a:cs typeface="Arial"/>
              <a:sym typeface="Arial"/>
            </a:endParaRPr>
          </a:p>
        </p:txBody>
      </p:sp>
      <p:sp>
        <p:nvSpPr>
          <p:cNvPr id="4" name="Content Placeholder 3">
            <a:extLst>
              <a:ext uri="{FF2B5EF4-FFF2-40B4-BE49-F238E27FC236}">
                <a16:creationId xmlns:a16="http://schemas.microsoft.com/office/drawing/2014/main" id="{211BB07C-705F-4113-A2C5-779D6EA64D97}"/>
              </a:ext>
            </a:extLst>
          </p:cNvPr>
          <p:cNvSpPr>
            <a:spLocks noGrp="1"/>
          </p:cNvSpPr>
          <p:nvPr>
            <p:ph sz="quarter" idx="13"/>
          </p:nvPr>
        </p:nvSpPr>
        <p:spPr>
          <a:xfrm>
            <a:off x="457200" y="1556328"/>
            <a:ext cx="8229600" cy="708308"/>
          </a:xfrm>
        </p:spPr>
        <p:txBody>
          <a:bodyPr lIns="0" tIns="0" rIns="0" bIns="0"/>
          <a:lstStyle>
            <a:lvl1pPr indent="-255600">
              <a:defRPr sz="2400">
                <a:latin typeface="+mn-lt"/>
              </a:defRPr>
            </a:lvl1pPr>
            <a:lvl2pPr indent="-230400">
              <a:defRPr sz="2400">
                <a:latin typeface="+mn-lt"/>
              </a:defRPr>
            </a:lvl2pPr>
            <a:lvl3pPr indent="-230400">
              <a:defRPr sz="2400">
                <a:latin typeface="+mn-lt"/>
              </a:defRPr>
            </a:lvl3pPr>
            <a:lvl4pPr indent="-230400">
              <a:defRPr sz="2400">
                <a:latin typeface="+mn-lt"/>
              </a:defRPr>
            </a:lvl4pPr>
            <a:lvl5pPr indent="-230400">
              <a:defRPr sz="2400">
                <a:latin typeface="+mn-lt"/>
              </a:defRPr>
            </a:lvl5pPr>
          </a:lstStyle>
          <a:p>
            <a:pPr lvl="0"/>
            <a:r>
              <a:rPr lang="en-US" dirty="0"/>
              <a:t>Edit Master text styles</a:t>
            </a:r>
          </a:p>
          <a:p>
            <a:pPr lvl="1"/>
            <a:r>
              <a:rPr lang="en-US" dirty="0"/>
              <a:t> </a:t>
            </a:r>
          </a:p>
          <a:p>
            <a:pPr lvl="2"/>
            <a:r>
              <a:rPr lang="en-US" dirty="0"/>
              <a:t> </a:t>
            </a:r>
          </a:p>
          <a:p>
            <a:pPr lvl="3"/>
            <a:r>
              <a:rPr lang="en-US" dirty="0"/>
              <a:t> </a:t>
            </a:r>
          </a:p>
          <a:p>
            <a:pPr lvl="3"/>
            <a:endParaRPr lang="en-US" dirty="0"/>
          </a:p>
          <a:p>
            <a:pPr lvl="4"/>
            <a:endParaRPr lang="en-US" dirty="0"/>
          </a:p>
        </p:txBody>
      </p:sp>
      <p:sp>
        <p:nvSpPr>
          <p:cNvPr id="3" name="Content Placeholder 2"/>
          <p:cNvSpPr>
            <a:spLocks noGrp="1"/>
          </p:cNvSpPr>
          <p:nvPr>
            <p:ph sz="quarter" idx="14"/>
          </p:nvPr>
        </p:nvSpPr>
        <p:spPr>
          <a:xfrm>
            <a:off x="457200" y="2451377"/>
            <a:ext cx="8229600" cy="735437"/>
          </a:xfrm>
        </p:spPr>
        <p:txBody>
          <a:bodyPr lIns="0" tIns="0" rIns="0" bIns="0"/>
          <a:lstStyle>
            <a:lvl1pPr indent="-255600">
              <a:defRPr sz="2400">
                <a:latin typeface="+mn-lt"/>
              </a:defRPr>
            </a:lvl1pPr>
            <a:lvl2pPr indent="-230400">
              <a:defRPr sz="2400">
                <a:latin typeface="+mn-lt"/>
              </a:defRPr>
            </a:lvl2pPr>
            <a:lvl3pPr indent="-230400">
              <a:defRPr sz="2400">
                <a:latin typeface="+mn-lt"/>
              </a:defRPr>
            </a:lvl3pPr>
            <a:lvl4pPr indent="-230400">
              <a:defRPr sz="2400">
                <a:latin typeface="+mn-lt"/>
              </a:defRPr>
            </a:lvl4pPr>
            <a:lvl5pPr indent="-230400">
              <a:defRPr sz="2400">
                <a:latin typeface="+mn-l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5" name="Content Placeholder 4"/>
          <p:cNvSpPr>
            <a:spLocks noGrp="1"/>
          </p:cNvSpPr>
          <p:nvPr>
            <p:ph sz="quarter" idx="15"/>
          </p:nvPr>
        </p:nvSpPr>
        <p:spPr>
          <a:xfrm>
            <a:off x="457200" y="3486685"/>
            <a:ext cx="8229600" cy="716830"/>
          </a:xfrm>
        </p:spPr>
        <p:txBody>
          <a:bodyPr lIns="0" tIns="0" rIns="0" bIns="0"/>
          <a:lstStyle>
            <a:lvl1pPr indent="-255600">
              <a:defRPr sz="2400">
                <a:latin typeface="+mn-lt"/>
              </a:defRPr>
            </a:lvl1pPr>
            <a:lvl2pPr indent="-255600">
              <a:defRPr sz="2400">
                <a:latin typeface="+mn-lt"/>
              </a:defRPr>
            </a:lvl2pPr>
            <a:lvl3pPr indent="-230400">
              <a:defRPr sz="2400">
                <a:latin typeface="+mn-lt"/>
              </a:defRPr>
            </a:lvl3pPr>
            <a:lvl4pPr indent="-230400">
              <a:defRPr sz="2400">
                <a:latin typeface="+mn-lt"/>
              </a:defRPr>
            </a:lvl4pPr>
            <a:lvl5pPr indent="-230400">
              <a:defRPr sz="2400">
                <a:latin typeface="+mn-l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6" name="Content Placeholder 5"/>
          <p:cNvSpPr>
            <a:spLocks noGrp="1"/>
          </p:cNvSpPr>
          <p:nvPr>
            <p:ph sz="quarter" idx="16"/>
          </p:nvPr>
        </p:nvSpPr>
        <p:spPr>
          <a:xfrm>
            <a:off x="457200" y="4503386"/>
            <a:ext cx="8232775" cy="716828"/>
          </a:xfrm>
        </p:spPr>
        <p:txBody>
          <a:bodyPr lIns="0" tIns="0" rIns="0" bIns="0"/>
          <a:lstStyle>
            <a:lvl1pPr marR="0" indent="-2556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1pPr>
            <a:lvl2pPr marR="0" indent="-284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2pPr>
            <a:lvl3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3pPr>
            <a:lvl4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4pPr>
            <a:lvl5pPr marR="0" algn="l" rtl="0">
              <a:lnSpc>
                <a:spcPct val="100000"/>
              </a:lnSpc>
              <a:spcAft>
                <a:spcPts val="0"/>
              </a:spcAft>
              <a:buClr>
                <a:srgbClr val="007FA3"/>
              </a:buClr>
              <a:buSzPct val="100000"/>
              <a:defRPr lang="en-IN" sz="2400" b="0" i="0" u="none" strike="noStrike" cap="none" dirty="0">
                <a:solidFill>
                  <a:schemeClr val="dk1"/>
                </a:solidFill>
                <a:latin typeface="+mn-lt"/>
                <a:ea typeface="Arial"/>
                <a:cs typeface="Arial"/>
                <a:sym typeface="Aria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
        <p:nvSpPr>
          <p:cNvPr id="7" name="Content Placeholder 6"/>
          <p:cNvSpPr>
            <a:spLocks noGrp="1"/>
          </p:cNvSpPr>
          <p:nvPr>
            <p:ph sz="quarter" idx="17"/>
          </p:nvPr>
        </p:nvSpPr>
        <p:spPr>
          <a:xfrm>
            <a:off x="457200" y="5494338"/>
            <a:ext cx="8229600" cy="555625"/>
          </a:xfrm>
        </p:spPr>
        <p:txBody>
          <a:bodyPr lIns="0" tIns="0" rIns="0" bIns="0"/>
          <a:lstStyle>
            <a:lvl1pPr marR="0" indent="-2556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1pPr>
            <a:lvl2pPr marR="0" indent="-284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2pPr>
            <a:lvl3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3pPr>
            <a:lvl4pPr marR="0" indent="-230400" algn="l" rtl="0">
              <a:lnSpc>
                <a:spcPct val="100000"/>
              </a:lnSpc>
              <a:spcAft>
                <a:spcPts val="0"/>
              </a:spcAft>
              <a:buClr>
                <a:srgbClr val="007FA3"/>
              </a:buClr>
              <a:buSzPct val="100000"/>
              <a:defRPr lang="en-US" sz="2400" b="0" i="0" u="none" strike="noStrike" cap="none" dirty="0" smtClean="0">
                <a:solidFill>
                  <a:schemeClr val="dk1"/>
                </a:solidFill>
                <a:latin typeface="+mn-lt"/>
                <a:ea typeface="Arial"/>
                <a:cs typeface="Arial"/>
                <a:sym typeface="Arial"/>
              </a:defRPr>
            </a:lvl4pPr>
            <a:lvl5pPr marR="0" algn="l" rtl="0">
              <a:lnSpc>
                <a:spcPct val="100000"/>
              </a:lnSpc>
              <a:spcAft>
                <a:spcPts val="0"/>
              </a:spcAft>
              <a:buClr>
                <a:srgbClr val="007FA3"/>
              </a:buClr>
              <a:buSzPct val="100000"/>
              <a:defRPr lang="en-IN" sz="2400" b="0" i="0" u="none" strike="noStrike" cap="none" dirty="0" smtClean="0">
                <a:solidFill>
                  <a:schemeClr val="dk1"/>
                </a:solidFill>
                <a:latin typeface="+mn-lt"/>
                <a:ea typeface="Arial"/>
                <a:cs typeface="Arial"/>
                <a:sym typeface="Aria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IN" dirty="0"/>
          </a:p>
        </p:txBody>
      </p:sp>
    </p:spTree>
    <p:extLst>
      <p:ext uri="{BB962C8B-B14F-4D97-AF65-F5344CB8AC3E}">
        <p14:creationId xmlns:p14="http://schemas.microsoft.com/office/powerpoint/2010/main" val="3415060848"/>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t>‹#›</a:t>
            </a:fld>
            <a:endParaRPr lang="en-US" sz="900" b="0" i="0" u="none" strike="noStrike" cap="none">
              <a:solidFill>
                <a:schemeClr val="lt1"/>
              </a:solidFill>
              <a:latin typeface="Arial"/>
              <a:ea typeface="Arial"/>
              <a:cs typeface="Arial"/>
              <a:sym typeface="Arial"/>
            </a:endParaRPr>
          </a:p>
        </p:txBody>
      </p:sp>
      <p:pic>
        <p:nvPicPr>
          <p:cNvPr id="16" name="Picture Placeholder 12" descr="Pearson Logo">
            <a:extLst>
              <a:ext uri="{FF2B5EF4-FFF2-40B4-BE49-F238E27FC236}">
                <a16:creationId xmlns:a16="http://schemas.microsoft.com/office/drawing/2014/main" id="{9D91F933-2306-4951-BD52-7D8F761A3A64}"/>
              </a:ext>
            </a:extLst>
          </p:cNvPr>
          <p:cNvPicPr>
            <a:picLocks noChangeAspect="1"/>
          </p:cNvPicPr>
          <p:nvPr userDrawn="1"/>
        </p:nvPicPr>
        <p:blipFill>
          <a:blip r:embed="rId20">
            <a:extLst>
              <a:ext uri="{28A0092B-C50C-407E-A947-70E740481C1C}">
                <a14:useLocalDpi xmlns:a14="http://schemas.microsoft.com/office/drawing/2010/main" val="0"/>
              </a:ext>
            </a:extLst>
          </a:blip>
          <a:stretch>
            <a:fillRect/>
          </a:stretch>
        </p:blipFill>
        <p:spPr>
          <a:xfrm>
            <a:off x="460632" y="6494329"/>
            <a:ext cx="923063" cy="272061"/>
          </a:xfrm>
          <a:prstGeom prst="rect">
            <a:avLst/>
          </a:prstGeom>
        </p:spPr>
      </p:pic>
      <p:sp>
        <p:nvSpPr>
          <p:cNvPr id="9" name="Content Placeholder 7">
            <a:extLst>
              <a:ext uri="{FF2B5EF4-FFF2-40B4-BE49-F238E27FC236}">
                <a16:creationId xmlns:a16="http://schemas.microsoft.com/office/drawing/2014/main" id="{D475E747-142B-49FE-9FB9-D4BB61147CA7}"/>
              </a:ext>
            </a:extLst>
          </p:cNvPr>
          <p:cNvSpPr txBox="1">
            <a:spLocks/>
          </p:cNvSpPr>
          <p:nvPr userDrawn="1"/>
        </p:nvSpPr>
        <p:spPr>
          <a:xfrm>
            <a:off x="2906975" y="6535831"/>
            <a:ext cx="5929950" cy="221018"/>
          </a:xfrm>
          <a:prstGeom prst="rect">
            <a:avLst/>
          </a:prstGeom>
        </p:spPr>
        <p:txBody>
          <a:bodyPr wrap="square" lIns="0" tIns="18000" rIns="0" bIns="18000" anchor="ctr">
            <a:spAutoFit/>
          </a:bodyPr>
          <a:lstStyle>
            <a:defPPr marR="0" lvl="0" algn="l" rtl="0">
              <a:lnSpc>
                <a:spcPct val="100000"/>
              </a:lnSpc>
              <a:spcBef>
                <a:spcPts val="0"/>
              </a:spcBef>
              <a:spcAft>
                <a:spcPts val="0"/>
              </a:spcAft>
            </a:defPPr>
            <a:lvl1pPr marL="255588" marR="0" lvl="0" indent="-255588" algn="l" rtl="0">
              <a:lnSpc>
                <a:spcPct val="100000"/>
              </a:lnSpc>
              <a:spcBef>
                <a:spcPts val="0"/>
              </a:spcBef>
              <a:spcAft>
                <a:spcPts val="0"/>
              </a:spcAft>
              <a:buNone/>
              <a:defRPr sz="2400" b="0" i="0" u="none" strike="noStrike" cap="none">
                <a:solidFill>
                  <a:srgbClr val="000000"/>
                </a:solidFill>
                <a:latin typeface="+mn-lt"/>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a:lstStyle>
          <a:p>
            <a:pPr marL="0" indent="0">
              <a:buNone/>
            </a:pPr>
            <a:r>
              <a:rPr lang="en-US" altLang="en-US" sz="1200" dirty="0">
                <a:solidFill>
                  <a:schemeClr val="tx1"/>
                </a:solidFill>
                <a:latin typeface="Verdana"/>
                <a:ea typeface="Verdana" panose="020B0604030504040204" pitchFamily="34" charset="0"/>
                <a:cs typeface="Verdana" panose="020B0604030504040204" pitchFamily="34" charset="0"/>
              </a:rPr>
              <a:t>Copyright © 2016, 2011, 2008 Pearson Education, Inc. All Rights Reserved</a:t>
            </a:r>
          </a:p>
        </p:txBody>
      </p:sp>
    </p:spTree>
  </p:cSld>
  <p:clrMap bg1="lt1" tx1="dk1" bg2="dk2" tx2="lt2" accent1="accent1" accent2="accent2" accent3="accent3" accent4="accent4" accent5="accent5" accent6="accent6" hlink="hlink" folHlink="folHlink"/>
  <p:sldLayoutIdLst>
    <p:sldLayoutId id="2147483673" r:id="rId1"/>
    <p:sldLayoutId id="2147483694" r:id="rId2"/>
    <p:sldLayoutId id="2147483695" r:id="rId3"/>
    <p:sldLayoutId id="2147483703" r:id="rId4"/>
    <p:sldLayoutId id="2147483696" r:id="rId5"/>
    <p:sldLayoutId id="2147483707" r:id="rId6"/>
    <p:sldLayoutId id="2147483697" r:id="rId7"/>
    <p:sldLayoutId id="2147483706" r:id="rId8"/>
    <p:sldLayoutId id="2147483698" r:id="rId9"/>
    <p:sldLayoutId id="2147483699" r:id="rId10"/>
    <p:sldLayoutId id="2147483700" r:id="rId11"/>
    <p:sldLayoutId id="2147483701" r:id="rId12"/>
    <p:sldLayoutId id="2147483666" r:id="rId13"/>
    <p:sldLayoutId id="2147483665" r:id="rId14"/>
    <p:sldLayoutId id="2147483651" r:id="rId15"/>
    <p:sldLayoutId id="2147483654" r:id="rId16"/>
    <p:sldLayoutId id="2147483655" r:id="rId17"/>
    <p:sldLayoutId id="2147483656" r:id="rId1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3600" b="0" i="0" u="none" strike="noStrike" cap="none">
          <a:solidFill>
            <a:srgbClr val="000000"/>
          </a:solidFill>
          <a:latin typeface="+mj-lt"/>
          <a:ea typeface="Arial"/>
          <a:cs typeface="Arial"/>
          <a:sym typeface="Arial"/>
        </a:defRPr>
      </a:lvl1pPr>
    </p:titleStyle>
    <p:bodyStyle>
      <a:defPPr marR="0" lvl="0" algn="l" rtl="0">
        <a:lnSpc>
          <a:spcPct val="100000"/>
        </a:lnSpc>
        <a:spcBef>
          <a:spcPts val="0"/>
        </a:spcBef>
        <a:spcAft>
          <a:spcPts val="0"/>
        </a:spcAft>
      </a:defPPr>
      <a:lvl1pPr marL="255588" marR="0" lvl="0" indent="-255588" algn="l" rtl="0">
        <a:lnSpc>
          <a:spcPct val="100000"/>
        </a:lnSpc>
        <a:spcBef>
          <a:spcPts val="0"/>
        </a:spcBef>
        <a:spcAft>
          <a:spcPts val="0"/>
        </a:spcAft>
        <a:buNone/>
        <a:defRPr sz="2400" b="0" i="0" u="none" strike="noStrike" cap="none">
          <a:solidFill>
            <a:srgbClr val="000000"/>
          </a:solidFill>
          <a:latin typeface="+mn-lt"/>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t>‹#›</a:t>
            </a:fld>
            <a:endParaRPr lang="en-US" sz="900" b="0" i="0" u="none" strike="noStrike" cap="none">
              <a:solidFill>
                <a:schemeClr val="lt1"/>
              </a:solidFill>
              <a:latin typeface="Arial"/>
              <a:ea typeface="Arial"/>
              <a:cs typeface="Arial"/>
              <a:sym typeface="Arial"/>
            </a:endParaRPr>
          </a:p>
        </p:txBody>
      </p:sp>
      <p:pic>
        <p:nvPicPr>
          <p:cNvPr id="15" name="Shape 15" descr="Pearson Logo"/>
          <p:cNvPicPr preferRelativeResize="0"/>
          <p:nvPr/>
        </p:nvPicPr>
        <p:blipFill rotWithShape="1">
          <a:blip r:embed="rId5">
            <a:alphaModFix/>
          </a:blip>
          <a:srcRect/>
          <a:stretch/>
        </p:blipFill>
        <p:spPr>
          <a:xfrm>
            <a:off x="443972" y="6443357"/>
            <a:ext cx="917999" cy="279914"/>
          </a:xfrm>
          <a:prstGeom prst="rect">
            <a:avLst/>
          </a:prstGeom>
          <a:noFill/>
          <a:ln>
            <a:noFill/>
          </a:ln>
        </p:spPr>
      </p:pic>
    </p:spTree>
    <p:extLst>
      <p:ext uri="{BB962C8B-B14F-4D97-AF65-F5344CB8AC3E}">
        <p14:creationId xmlns:p14="http://schemas.microsoft.com/office/powerpoint/2010/main" val="200283969"/>
      </p:ext>
    </p:extLst>
  </p:cSld>
  <p:clrMap bg1="lt1" tx1="dk1" bg2="dk2" tx2="lt2" accent1="accent1" accent2="accent2" accent3="accent3" accent4="accent4" accent5="accent5" accent6="accent6" hlink="hlink" folHlink="folHlink"/>
  <p:sldLayoutIdLst>
    <p:sldLayoutId id="2147483664" r:id="rId1"/>
    <p:sldLayoutId id="2147483693" r:id="rId2"/>
    <p:sldLayoutId id="2147483704" r:id="rId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3600" b="0" i="0" u="none" strike="noStrike" cap="none">
          <a:solidFill>
            <a:srgbClr val="000000"/>
          </a:solidFill>
          <a:latin typeface="+mj-lt"/>
          <a:ea typeface="Arial"/>
          <a:cs typeface="Arial"/>
          <a:sym typeface="Arial"/>
        </a:defRPr>
      </a:lvl1pPr>
    </p:titleStyle>
    <p:bodyStyle>
      <a:defPPr marR="0" lvl="0" algn="l" rtl="0">
        <a:lnSpc>
          <a:spcPct val="100000"/>
        </a:lnSpc>
        <a:spcBef>
          <a:spcPts val="0"/>
        </a:spcBef>
        <a:spcAft>
          <a:spcPts val="0"/>
        </a:spcAft>
      </a:defPPr>
      <a:lvl1pPr marL="255588" marR="0" lvl="0" indent="-25603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dlcv.org/special-education" TargetMode="External"/><Relationship Id="rId2" Type="http://schemas.openxmlformats.org/officeDocument/2006/relationships/hyperlink" Target="https://youtu.be/TBdrK4kKWsg" TargetMode="Externa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youtu.be/VWN4uKli800" TargetMode="External"/><Relationship Id="rId2" Type="http://schemas.openxmlformats.org/officeDocument/2006/relationships/hyperlink" Target="https://sites.ed.gov/idea/osep-fast-facts-infants-and-toddlers-with-disabilities-20/"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youtu.be/Z27K8XS2GS8" TargetMode="External"/><Relationship Id="rId2" Type="http://schemas.openxmlformats.org/officeDocument/2006/relationships/hyperlink" Target="https://www.ednc.org/flash-cards/special-education/#what-is-an-iep"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s://youtu.be/UAF706IeV8Q"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hyperlink" Target="https://youtu.be/9DktV772njY"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0632" y="528125"/>
            <a:ext cx="8299996" cy="1033548"/>
          </a:xfrm>
        </p:spPr>
        <p:txBody>
          <a:bodyPr wrap="square" lIns="0" tIns="18000" rIns="0" bIns="18000" anchor="ctr">
            <a:spAutoFit/>
          </a:bodyPr>
          <a:lstStyle/>
          <a:p>
            <a:pPr marL="0" indent="0" eaLnBrk="1" hangingPunct="1">
              <a:lnSpc>
                <a:spcPct val="90000"/>
              </a:lnSpc>
            </a:pPr>
            <a:r>
              <a:rPr lang="en-US" altLang="en-US" dirty="0"/>
              <a:t>Creating Inclusive Classrooms: </a:t>
            </a:r>
            <a:r>
              <a:rPr lang="en-US" altLang="en-US" sz="3600" dirty="0"/>
              <a:t>Effective and Reflective Practices</a:t>
            </a:r>
          </a:p>
        </p:txBody>
      </p:sp>
      <p:sp>
        <p:nvSpPr>
          <p:cNvPr id="15" name="Content Placeholder 14">
            <a:extLst>
              <a:ext uri="{FF2B5EF4-FFF2-40B4-BE49-F238E27FC236}">
                <a16:creationId xmlns:a16="http://schemas.microsoft.com/office/drawing/2014/main" id="{E43C93AB-C2B8-4D4F-ACB4-6567A17197A0}"/>
              </a:ext>
            </a:extLst>
          </p:cNvPr>
          <p:cNvSpPr>
            <a:spLocks noGrp="1"/>
          </p:cNvSpPr>
          <p:nvPr>
            <p:ph sz="quarter" idx="15"/>
          </p:nvPr>
        </p:nvSpPr>
        <p:spPr>
          <a:xfrm>
            <a:off x="922163" y="2485933"/>
            <a:ext cx="7278553" cy="3044867"/>
          </a:xfrm>
        </p:spPr>
        <p:txBody>
          <a:bodyPr wrap="square" lIns="0" tIns="18000" rIns="0" bIns="18000" anchor="ctr">
            <a:spAutoFit/>
          </a:bodyPr>
          <a:lstStyle/>
          <a:p>
            <a:pPr marL="0" algn="ctr"/>
            <a:r>
              <a:rPr lang="en-US" sz="3000" b="1" dirty="0">
                <a:latin typeface="Arial" panose="020B0604020202020204" pitchFamily="34" charset="0"/>
                <a:cs typeface="Arial" panose="020B0604020202020204" pitchFamily="34" charset="0"/>
              </a:rPr>
              <a:t>Topic: Chapter 1: </a:t>
            </a:r>
            <a:r>
              <a:rPr lang="en-US" altLang="en-US" sz="3200" b="1" dirty="0"/>
              <a:t>Understanding Inclusion Day 2, cont. </a:t>
            </a:r>
          </a:p>
          <a:p>
            <a:pPr marL="0"/>
            <a:endParaRPr lang="en-US" altLang="en-US" sz="3200" dirty="0"/>
          </a:p>
          <a:p>
            <a:pPr marL="0"/>
            <a:endParaRPr lang="en-US" altLang="en-US" sz="3200" dirty="0"/>
          </a:p>
          <a:p>
            <a:pPr marL="0"/>
            <a:endParaRPr lang="en-US" sz="3000" dirty="0">
              <a:latin typeface="Arial" panose="020B0604020202020204" pitchFamily="34" charset="0"/>
              <a:cs typeface="Arial" panose="020B0604020202020204" pitchFamily="34" charset="0"/>
            </a:endParaRPr>
          </a:p>
        </p:txBody>
      </p:sp>
      <p:pic>
        <p:nvPicPr>
          <p:cNvPr id="13" name="Picture Placeholder 12" descr="Pearson Logo">
            <a:extLst>
              <a:ext uri="{FF2B5EF4-FFF2-40B4-BE49-F238E27FC236}">
                <a16:creationId xmlns:a16="http://schemas.microsoft.com/office/drawing/2014/main" id="{B8827527-269E-465B-A282-FC223205E40D}"/>
              </a:ext>
            </a:extLst>
          </p:cNvPr>
          <p:cNvPicPr>
            <a:picLocks noGrp="1" noChangeAspect="1"/>
          </p:cNvPicPr>
          <p:nvPr>
            <p:ph type="pic" sz="quarter" idx="19"/>
          </p:nvPr>
        </p:nvPicPr>
        <p:blipFill>
          <a:blip r:embed="rId3">
            <a:extLst>
              <a:ext uri="{28A0092B-C50C-407E-A947-70E740481C1C}">
                <a14:useLocalDpi xmlns:a14="http://schemas.microsoft.com/office/drawing/2010/main" val="0"/>
              </a:ext>
            </a:extLst>
          </a:blip>
          <a:stretch>
            <a:fillRect/>
          </a:stretch>
        </p:blipFill>
        <p:spPr>
          <a:xfrm>
            <a:off x="460632" y="6495364"/>
            <a:ext cx="923063" cy="272061"/>
          </a:xfrm>
        </p:spPr>
      </p:pic>
      <p:sp>
        <p:nvSpPr>
          <p:cNvPr id="8" name="Content Placeholder 7">
            <a:extLst>
              <a:ext uri="{FF2B5EF4-FFF2-40B4-BE49-F238E27FC236}">
                <a16:creationId xmlns:a16="http://schemas.microsoft.com/office/drawing/2014/main" id="{B4BD3AFF-53C2-4E57-930B-4E01274E0EB3}"/>
              </a:ext>
            </a:extLst>
          </p:cNvPr>
          <p:cNvSpPr>
            <a:spLocks noGrp="1"/>
          </p:cNvSpPr>
          <p:nvPr>
            <p:ph sz="quarter" idx="21"/>
          </p:nvPr>
        </p:nvSpPr>
        <p:spPr>
          <a:xfrm>
            <a:off x="2909455" y="6535668"/>
            <a:ext cx="5802745" cy="221018"/>
          </a:xfrm>
        </p:spPr>
        <p:txBody>
          <a:bodyPr wrap="square" lIns="0" tIns="18000" rIns="0" bIns="18000" anchor="ctr">
            <a:spAutoFit/>
          </a:bodyPr>
          <a:lstStyle/>
          <a:p>
            <a:pPr marL="0" indent="0">
              <a:buNone/>
            </a:pPr>
            <a:r>
              <a:rPr lang="en-US" altLang="en-US" sz="1200" dirty="0">
                <a:solidFill>
                  <a:schemeClr val="tx1"/>
                </a:solidFill>
                <a:latin typeface="Verdana"/>
                <a:ea typeface="Verdana" panose="020B0604030504040204" pitchFamily="34" charset="0"/>
                <a:cs typeface="Verdana" panose="020B0604030504040204" pitchFamily="34" charset="0"/>
              </a:rPr>
              <a:t>Copyright © 2016, 2011, 2008 Pearson Education, Inc. All Rights Reserved</a:t>
            </a:r>
          </a:p>
        </p:txBody>
      </p:sp>
    </p:spTree>
    <p:extLst>
      <p:ext uri="{BB962C8B-B14F-4D97-AF65-F5344CB8AC3E}">
        <p14:creationId xmlns:p14="http://schemas.microsoft.com/office/powerpoint/2010/main" val="14910363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15634" y="417643"/>
            <a:ext cx="8296566" cy="590349"/>
          </a:xfrm>
        </p:spPr>
        <p:txBody>
          <a:bodyPr wrap="square" tIns="18000" bIns="18000" anchor="ctr">
            <a:spAutoFit/>
          </a:bodyPr>
          <a:lstStyle/>
          <a:p>
            <a:r>
              <a:rPr lang="en-US" dirty="0"/>
              <a:t>What is Special Education? </a:t>
            </a:r>
            <a:endParaRPr lang="en-IN" sz="2800" dirty="0"/>
          </a:p>
        </p:txBody>
      </p:sp>
      <p:sp>
        <p:nvSpPr>
          <p:cNvPr id="6" name="Content Placeholder 5"/>
          <p:cNvSpPr>
            <a:spLocks noGrp="1"/>
          </p:cNvSpPr>
          <p:nvPr>
            <p:ph sz="quarter" idx="13"/>
          </p:nvPr>
        </p:nvSpPr>
        <p:spPr>
          <a:xfrm>
            <a:off x="457200" y="1422090"/>
            <a:ext cx="3807692" cy="2621675"/>
          </a:xfrm>
        </p:spPr>
        <p:txBody>
          <a:bodyPr wrap="square" tIns="18000" bIns="18000" anchor="ctr">
            <a:spAutoFit/>
          </a:bodyPr>
          <a:lstStyle/>
          <a:p>
            <a:pPr marL="342900" indent="-342900">
              <a:spcBef>
                <a:spcPts val="600"/>
              </a:spcBef>
            </a:pPr>
            <a:r>
              <a:rPr lang="en-US" dirty="0"/>
              <a:t>Special education is an approach to teaching children with disabilities that takes into account the barriers those children have to learning in a more typical way.</a:t>
            </a:r>
            <a:endParaRPr lang="en-US" altLang="en-US" sz="3200" b="1" dirty="0">
              <a:cs typeface="Arial" panose="020B0604020202020204" pitchFamily="34" charset="0"/>
            </a:endParaRPr>
          </a:p>
        </p:txBody>
      </p:sp>
      <p:sp>
        <p:nvSpPr>
          <p:cNvPr id="2" name="Content Placeholder 1">
            <a:extLst>
              <a:ext uri="{FF2B5EF4-FFF2-40B4-BE49-F238E27FC236}">
                <a16:creationId xmlns:a16="http://schemas.microsoft.com/office/drawing/2014/main" id="{BEB33E64-E533-4A31-8199-5DF735F3BEEF}"/>
              </a:ext>
            </a:extLst>
          </p:cNvPr>
          <p:cNvSpPr>
            <a:spLocks noGrp="1"/>
          </p:cNvSpPr>
          <p:nvPr>
            <p:ph sz="quarter" idx="14"/>
          </p:nvPr>
        </p:nvSpPr>
        <p:spPr>
          <a:xfrm>
            <a:off x="4572000" y="1443344"/>
            <a:ext cx="4114800" cy="3668115"/>
          </a:xfrm>
        </p:spPr>
        <p:txBody>
          <a:bodyPr wrap="square" tIns="18000" bIns="18000" anchor="ctr" anchorCtr="0">
            <a:spAutoFit/>
          </a:bodyPr>
          <a:lstStyle/>
          <a:p>
            <a:pPr marL="0" indent="0">
              <a:spcBef>
                <a:spcPts val="600"/>
              </a:spcBef>
              <a:buNone/>
              <a:defRPr/>
            </a:pPr>
            <a:r>
              <a:rPr lang="en-US" dirty="0"/>
              <a:t>Special education can include changes to: </a:t>
            </a:r>
          </a:p>
          <a:p>
            <a:pPr marL="342900" indent="-342900" algn="ctr">
              <a:spcBef>
                <a:spcPts val="600"/>
              </a:spcBef>
              <a:defRPr/>
            </a:pPr>
            <a:r>
              <a:rPr lang="en-US" dirty="0"/>
              <a:t>the way material is taught</a:t>
            </a:r>
          </a:p>
          <a:p>
            <a:pPr marL="342900" indent="-342900" algn="ctr">
              <a:spcBef>
                <a:spcPts val="600"/>
              </a:spcBef>
              <a:defRPr/>
            </a:pPr>
            <a:r>
              <a:rPr lang="en-US" dirty="0"/>
              <a:t>used in the classroom</a:t>
            </a:r>
          </a:p>
          <a:p>
            <a:pPr marL="342900" indent="-342900" algn="ctr">
              <a:spcBef>
                <a:spcPts val="600"/>
              </a:spcBef>
              <a:defRPr/>
            </a:pPr>
            <a:r>
              <a:rPr lang="en-US" dirty="0"/>
              <a:t>lessons are specialized</a:t>
            </a:r>
          </a:p>
          <a:p>
            <a:pPr marL="342900" indent="-342900" algn="ctr">
              <a:spcBef>
                <a:spcPts val="600"/>
              </a:spcBef>
              <a:defRPr/>
            </a:pPr>
            <a:r>
              <a:rPr lang="en-US" dirty="0"/>
              <a:t>&amp; other supports that target a disabled child’s unique way of learning &amp;  unique needs.</a:t>
            </a:r>
            <a:endParaRPr lang="en-US" sz="2400" dirty="0">
              <a:solidFill>
                <a:schemeClr val="tx2">
                  <a:lumMod val="50000"/>
                </a:schemeClr>
              </a:solidFill>
              <a:latin typeface="Arial" panose="020B0604020202020204" pitchFamily="34" charset="0"/>
              <a:ea typeface="ＭＳ Ｐゴシック" charset="0"/>
              <a:cs typeface="Arial" panose="020B0604020202020204" pitchFamily="34" charset="0"/>
            </a:endParaRPr>
          </a:p>
        </p:txBody>
      </p:sp>
      <p:pic>
        <p:nvPicPr>
          <p:cNvPr id="1028" name="Picture 4" descr="Special Education | Special Education">
            <a:extLst>
              <a:ext uri="{FF2B5EF4-FFF2-40B4-BE49-F238E27FC236}">
                <a16:creationId xmlns:a16="http://schemas.microsoft.com/office/drawing/2014/main" id="{67B158C2-D359-1FE2-C951-878244EC32B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9993" y="4702629"/>
            <a:ext cx="1974052" cy="16450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690192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15634" y="417643"/>
            <a:ext cx="8296566" cy="590349"/>
          </a:xfrm>
        </p:spPr>
        <p:txBody>
          <a:bodyPr wrap="square" tIns="18000" bIns="18000" anchor="ctr">
            <a:spAutoFit/>
          </a:bodyPr>
          <a:lstStyle/>
          <a:p>
            <a:r>
              <a:rPr lang="en-US" dirty="0"/>
              <a:t>Who Should Get Special Education?</a:t>
            </a:r>
            <a:endParaRPr lang="en-IN" sz="2800" dirty="0"/>
          </a:p>
        </p:txBody>
      </p:sp>
      <p:sp>
        <p:nvSpPr>
          <p:cNvPr id="6" name="Content Placeholder 5"/>
          <p:cNvSpPr>
            <a:spLocks noGrp="1"/>
          </p:cNvSpPr>
          <p:nvPr>
            <p:ph sz="quarter" idx="13"/>
          </p:nvPr>
        </p:nvSpPr>
        <p:spPr>
          <a:xfrm>
            <a:off x="457200" y="1314532"/>
            <a:ext cx="7326630" cy="3591171"/>
          </a:xfrm>
        </p:spPr>
        <p:txBody>
          <a:bodyPr wrap="square" tIns="18000" bIns="18000" anchor="ctr">
            <a:spAutoFit/>
          </a:bodyPr>
          <a:lstStyle/>
          <a:p>
            <a:pPr marL="0" indent="0">
              <a:spcBef>
                <a:spcPts val="600"/>
              </a:spcBef>
              <a:buNone/>
            </a:pPr>
            <a:r>
              <a:rPr lang="en-US" b="1" dirty="0"/>
              <a:t>Who Should Get Special Education? To know if a child should get special education, answer these three questions: </a:t>
            </a:r>
          </a:p>
          <a:p>
            <a:pPr marL="342900" indent="-342900">
              <a:spcBef>
                <a:spcPts val="600"/>
              </a:spcBef>
            </a:pPr>
            <a:r>
              <a:rPr lang="en-US" dirty="0"/>
              <a:t>1) Does the child have a disability? </a:t>
            </a:r>
          </a:p>
          <a:p>
            <a:pPr marL="342900" indent="-342900">
              <a:spcBef>
                <a:spcPts val="600"/>
              </a:spcBef>
            </a:pPr>
            <a:r>
              <a:rPr lang="en-US" dirty="0"/>
              <a:t>2) Does the child’s disability get in the way of successful learning? </a:t>
            </a:r>
          </a:p>
          <a:p>
            <a:pPr marL="342900" indent="-342900">
              <a:spcBef>
                <a:spcPts val="600"/>
              </a:spcBef>
            </a:pPr>
            <a:r>
              <a:rPr lang="en-US" dirty="0"/>
              <a:t>3) Does the child need some kind of special education, different from what is offered to the other children, in order to make good progress?</a:t>
            </a:r>
            <a:endParaRPr lang="en-US" altLang="en-US" sz="3200" b="1" dirty="0">
              <a:cs typeface="Arial" panose="020B0604020202020204" pitchFamily="34" charset="0"/>
            </a:endParaRPr>
          </a:p>
        </p:txBody>
      </p:sp>
    </p:spTree>
    <p:extLst>
      <p:ext uri="{BB962C8B-B14F-4D97-AF65-F5344CB8AC3E}">
        <p14:creationId xmlns:p14="http://schemas.microsoft.com/office/powerpoint/2010/main" val="13027693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15634" y="417643"/>
            <a:ext cx="8296566" cy="590349"/>
          </a:xfrm>
        </p:spPr>
        <p:txBody>
          <a:bodyPr wrap="square" tIns="18000" bIns="18000" anchor="ctr">
            <a:spAutoFit/>
          </a:bodyPr>
          <a:lstStyle/>
          <a:p>
            <a:r>
              <a:rPr lang="en-US" dirty="0"/>
              <a:t>Who Should Get Special Education?</a:t>
            </a:r>
            <a:endParaRPr lang="en-IN" sz="2800" dirty="0"/>
          </a:p>
        </p:txBody>
      </p:sp>
      <p:sp>
        <p:nvSpPr>
          <p:cNvPr id="6" name="Content Placeholder 5"/>
          <p:cNvSpPr>
            <a:spLocks noGrp="1"/>
          </p:cNvSpPr>
          <p:nvPr>
            <p:ph sz="quarter" idx="13"/>
          </p:nvPr>
        </p:nvSpPr>
        <p:spPr>
          <a:xfrm>
            <a:off x="800100" y="1941799"/>
            <a:ext cx="7326630" cy="1513679"/>
          </a:xfrm>
        </p:spPr>
        <p:txBody>
          <a:bodyPr wrap="square" tIns="18000" bIns="18000" anchor="ctr">
            <a:spAutoFit/>
          </a:bodyPr>
          <a:lstStyle/>
          <a:p>
            <a:pPr marL="0" indent="0">
              <a:spcBef>
                <a:spcPts val="600"/>
              </a:spcBef>
              <a:buNone/>
            </a:pPr>
            <a:r>
              <a:rPr lang="en-US" sz="3200" dirty="0"/>
              <a:t>If the answer is YES to all three questions, then the child should get special education.</a:t>
            </a:r>
            <a:endParaRPr lang="en-US" altLang="en-US" sz="4000" b="1" dirty="0">
              <a:cs typeface="Arial" panose="020B0604020202020204" pitchFamily="34" charset="0"/>
            </a:endParaRPr>
          </a:p>
        </p:txBody>
      </p:sp>
      <p:pic>
        <p:nvPicPr>
          <p:cNvPr id="2" name="Picture 2" descr="Special Education - Lodi Unified School District">
            <a:extLst>
              <a:ext uri="{FF2B5EF4-FFF2-40B4-BE49-F238E27FC236}">
                <a16:creationId xmlns:a16="http://schemas.microsoft.com/office/drawing/2014/main" id="{CDF132F7-AE4B-D465-F645-13DC07B5E1A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80409" y="3590396"/>
            <a:ext cx="2813665" cy="21458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22745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15634" y="140644"/>
            <a:ext cx="8296566" cy="1144347"/>
          </a:xfrm>
        </p:spPr>
        <p:txBody>
          <a:bodyPr wrap="square" tIns="18000" bIns="18000" anchor="ctr">
            <a:spAutoFit/>
          </a:bodyPr>
          <a:lstStyle/>
          <a:p>
            <a:r>
              <a:rPr lang="en-US" dirty="0"/>
              <a:t>Where is Special Education Provided? </a:t>
            </a:r>
            <a:endParaRPr lang="en-IN" sz="2800" dirty="0"/>
          </a:p>
        </p:txBody>
      </p:sp>
      <p:sp>
        <p:nvSpPr>
          <p:cNvPr id="6" name="Content Placeholder 5"/>
          <p:cNvSpPr>
            <a:spLocks noGrp="1"/>
          </p:cNvSpPr>
          <p:nvPr>
            <p:ph sz="quarter" idx="13"/>
          </p:nvPr>
        </p:nvSpPr>
        <p:spPr>
          <a:xfrm>
            <a:off x="514350" y="1284991"/>
            <a:ext cx="7612380" cy="5184684"/>
          </a:xfrm>
        </p:spPr>
        <p:txBody>
          <a:bodyPr wrap="square" tIns="18000" bIns="18000" anchor="ctr">
            <a:spAutoFit/>
          </a:bodyPr>
          <a:lstStyle/>
          <a:p>
            <a:pPr marL="342900" indent="-342900">
              <a:lnSpc>
                <a:spcPct val="150000"/>
              </a:lnSpc>
              <a:spcBef>
                <a:spcPts val="600"/>
              </a:spcBef>
            </a:pPr>
            <a:r>
              <a:rPr lang="en-US" sz="2400" dirty="0"/>
              <a:t>Special education can be provided in lots of different environments. </a:t>
            </a:r>
          </a:p>
          <a:p>
            <a:pPr marL="342900" indent="-342900">
              <a:lnSpc>
                <a:spcPct val="150000"/>
              </a:lnSpc>
              <a:spcBef>
                <a:spcPts val="600"/>
              </a:spcBef>
            </a:pPr>
            <a:r>
              <a:rPr lang="en-US" sz="2400" dirty="0"/>
              <a:t>Most of the time, it is provided in the </a:t>
            </a:r>
            <a:r>
              <a:rPr lang="en-US" sz="2400" b="1" dirty="0"/>
              <a:t>child’s assigned public school in a regular classroom</a:t>
            </a:r>
            <a:r>
              <a:rPr lang="en-US" sz="2400" dirty="0"/>
              <a:t>. </a:t>
            </a:r>
          </a:p>
          <a:p>
            <a:pPr marL="342900" indent="-342900">
              <a:lnSpc>
                <a:spcPct val="150000"/>
              </a:lnSpc>
              <a:spcBef>
                <a:spcPts val="600"/>
              </a:spcBef>
            </a:pPr>
            <a:r>
              <a:rPr lang="en-US" sz="2400" dirty="0"/>
              <a:t>For some children, it’s too hard to learn in a regular classroom, even if the child gets lots of support there. </a:t>
            </a:r>
          </a:p>
          <a:p>
            <a:pPr marL="342900" indent="-342900">
              <a:lnSpc>
                <a:spcPct val="150000"/>
              </a:lnSpc>
              <a:spcBef>
                <a:spcPts val="600"/>
              </a:spcBef>
            </a:pPr>
            <a:r>
              <a:rPr lang="en-US" sz="2400" dirty="0"/>
              <a:t>For those children, special education can be provided </a:t>
            </a:r>
            <a:r>
              <a:rPr lang="en-US" sz="2400" b="1" dirty="0"/>
              <a:t>in separate classrooms or even, on a very few occasions, in separate schools</a:t>
            </a:r>
            <a:r>
              <a:rPr lang="en-US" sz="2400" dirty="0"/>
              <a:t>.</a:t>
            </a:r>
            <a:endParaRPr lang="en-US" altLang="en-US" sz="4000" b="1" dirty="0">
              <a:cs typeface="Arial" panose="020B0604020202020204" pitchFamily="34" charset="0"/>
            </a:endParaRPr>
          </a:p>
        </p:txBody>
      </p:sp>
    </p:spTree>
    <p:extLst>
      <p:ext uri="{BB962C8B-B14F-4D97-AF65-F5344CB8AC3E}">
        <p14:creationId xmlns:p14="http://schemas.microsoft.com/office/powerpoint/2010/main" val="10481508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15634" y="140644"/>
            <a:ext cx="8296566" cy="1144347"/>
          </a:xfrm>
        </p:spPr>
        <p:txBody>
          <a:bodyPr wrap="square" tIns="18000" bIns="18000" anchor="ctr">
            <a:spAutoFit/>
          </a:bodyPr>
          <a:lstStyle/>
          <a:p>
            <a:r>
              <a:rPr lang="en-US" dirty="0"/>
              <a:t>What are the Steps for Getting Special Education?</a:t>
            </a:r>
            <a:endParaRPr lang="en-IN" sz="2800" dirty="0"/>
          </a:p>
        </p:txBody>
      </p:sp>
      <p:sp>
        <p:nvSpPr>
          <p:cNvPr id="6" name="Content Placeholder 5"/>
          <p:cNvSpPr>
            <a:spLocks noGrp="1"/>
          </p:cNvSpPr>
          <p:nvPr>
            <p:ph sz="quarter" idx="13"/>
          </p:nvPr>
        </p:nvSpPr>
        <p:spPr>
          <a:xfrm>
            <a:off x="415634" y="1725805"/>
            <a:ext cx="7612380" cy="3845856"/>
          </a:xfrm>
        </p:spPr>
        <p:txBody>
          <a:bodyPr wrap="square" tIns="18000" bIns="18000" anchor="ctr">
            <a:spAutoFit/>
          </a:bodyPr>
          <a:lstStyle/>
          <a:p>
            <a:pPr marL="457200" indent="-457200">
              <a:lnSpc>
                <a:spcPct val="150000"/>
              </a:lnSpc>
              <a:spcBef>
                <a:spcPts val="600"/>
              </a:spcBef>
              <a:buFont typeface="+mj-lt"/>
              <a:buAutoNum type="arabicPeriod"/>
            </a:pPr>
            <a:r>
              <a:rPr lang="en-US" b="1" dirty="0"/>
              <a:t>Referral </a:t>
            </a:r>
            <a:r>
              <a:rPr lang="en-US" dirty="0"/>
              <a:t>– A teacher or parent notices that a child is struggling in school and may benefit from special education. That person writes a brief letter to the principal to ask that the child be evaluated for special education. This written request is called a “referral.” Only parents or school staff can make an official referral. </a:t>
            </a:r>
            <a:endParaRPr lang="en-US" altLang="en-US" sz="3200" b="1" dirty="0">
              <a:cs typeface="Arial" panose="020B0604020202020204" pitchFamily="34" charset="0"/>
            </a:endParaRPr>
          </a:p>
        </p:txBody>
      </p:sp>
    </p:spTree>
    <p:extLst>
      <p:ext uri="{BB962C8B-B14F-4D97-AF65-F5344CB8AC3E}">
        <p14:creationId xmlns:p14="http://schemas.microsoft.com/office/powerpoint/2010/main" val="34650191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15634" y="140644"/>
            <a:ext cx="8296566" cy="1144347"/>
          </a:xfrm>
        </p:spPr>
        <p:txBody>
          <a:bodyPr wrap="square" tIns="18000" bIns="18000" anchor="ctr">
            <a:spAutoFit/>
          </a:bodyPr>
          <a:lstStyle/>
          <a:p>
            <a:r>
              <a:rPr lang="en-US" dirty="0"/>
              <a:t>What are the Steps for Getting Special Education?</a:t>
            </a:r>
            <a:endParaRPr lang="en-IN" sz="2800" dirty="0"/>
          </a:p>
        </p:txBody>
      </p:sp>
      <p:sp>
        <p:nvSpPr>
          <p:cNvPr id="6" name="Content Placeholder 5"/>
          <p:cNvSpPr>
            <a:spLocks noGrp="1"/>
          </p:cNvSpPr>
          <p:nvPr>
            <p:ph sz="quarter" idx="13"/>
          </p:nvPr>
        </p:nvSpPr>
        <p:spPr>
          <a:xfrm>
            <a:off x="598514" y="1314301"/>
            <a:ext cx="7612380" cy="5107740"/>
          </a:xfrm>
        </p:spPr>
        <p:txBody>
          <a:bodyPr wrap="square" tIns="18000" bIns="18000" anchor="ctr">
            <a:spAutoFit/>
          </a:bodyPr>
          <a:lstStyle/>
          <a:p>
            <a:pPr marL="457200" indent="-457200">
              <a:lnSpc>
                <a:spcPct val="150000"/>
              </a:lnSpc>
              <a:spcBef>
                <a:spcPts val="600"/>
              </a:spcBef>
              <a:buFont typeface="+mj-lt"/>
              <a:buAutoNum type="arabicPeriod" startAt="2"/>
            </a:pPr>
            <a:r>
              <a:rPr lang="en-US" b="1" dirty="0"/>
              <a:t>Evaluation </a:t>
            </a:r>
            <a:r>
              <a:rPr lang="en-US" dirty="0"/>
              <a:t>– A child is tested, or evaluated, to identify her strengths, weaknesses, and needs.</a:t>
            </a:r>
          </a:p>
          <a:p>
            <a:pPr marL="457200" indent="-457200">
              <a:lnSpc>
                <a:spcPct val="150000"/>
              </a:lnSpc>
              <a:spcBef>
                <a:spcPts val="600"/>
              </a:spcBef>
              <a:buFont typeface="+mj-lt"/>
              <a:buAutoNum type="arabicPeriod" startAt="2"/>
            </a:pPr>
            <a:r>
              <a:rPr lang="en-US" b="1" dirty="0"/>
              <a:t>Eligibility decision </a:t>
            </a:r>
            <a:r>
              <a:rPr lang="en-US" dirty="0"/>
              <a:t>– After the testing, a group, including the parent, uses the evaluation and other information to determine if a child is eligible for special education.</a:t>
            </a:r>
          </a:p>
          <a:p>
            <a:pPr marL="457200" indent="-457200">
              <a:lnSpc>
                <a:spcPct val="150000"/>
              </a:lnSpc>
              <a:spcBef>
                <a:spcPts val="600"/>
              </a:spcBef>
              <a:buFont typeface="+mj-lt"/>
              <a:buAutoNum type="arabicPeriod" startAt="2"/>
            </a:pPr>
            <a:r>
              <a:rPr lang="en-US" b="1" dirty="0"/>
              <a:t>Development of special education program </a:t>
            </a:r>
            <a:r>
              <a:rPr lang="en-US" dirty="0"/>
              <a:t>– An individualized education program (known as an IEP) is developed by a team to set goals</a:t>
            </a:r>
            <a:endParaRPr lang="en-US" altLang="en-US" sz="3200" dirty="0">
              <a:cs typeface="Arial" panose="020B0604020202020204" pitchFamily="34" charset="0"/>
            </a:endParaRPr>
          </a:p>
        </p:txBody>
      </p:sp>
    </p:spTree>
    <p:extLst>
      <p:ext uri="{BB962C8B-B14F-4D97-AF65-F5344CB8AC3E}">
        <p14:creationId xmlns:p14="http://schemas.microsoft.com/office/powerpoint/2010/main" val="41992761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15634" y="140644"/>
            <a:ext cx="8296566" cy="1144347"/>
          </a:xfrm>
        </p:spPr>
        <p:txBody>
          <a:bodyPr wrap="square" tIns="18000" bIns="18000" anchor="ctr">
            <a:spAutoFit/>
          </a:bodyPr>
          <a:lstStyle/>
          <a:p>
            <a:r>
              <a:rPr lang="en-US" dirty="0"/>
              <a:t>What are the Steps for Getting Special Education?</a:t>
            </a:r>
            <a:endParaRPr lang="en-IN" sz="2800" dirty="0"/>
          </a:p>
        </p:txBody>
      </p:sp>
      <p:sp>
        <p:nvSpPr>
          <p:cNvPr id="6" name="Content Placeholder 5"/>
          <p:cNvSpPr>
            <a:spLocks noGrp="1"/>
          </p:cNvSpPr>
          <p:nvPr>
            <p:ph sz="quarter" idx="13"/>
          </p:nvPr>
        </p:nvSpPr>
        <p:spPr>
          <a:xfrm>
            <a:off x="301334" y="1658163"/>
            <a:ext cx="8427032" cy="4113173"/>
          </a:xfrm>
        </p:spPr>
        <p:txBody>
          <a:bodyPr wrap="square" tIns="18000" bIns="18000" anchor="ctr">
            <a:spAutoFit/>
          </a:bodyPr>
          <a:lstStyle/>
          <a:p>
            <a:pPr marL="457200" indent="-457200">
              <a:lnSpc>
                <a:spcPct val="150000"/>
              </a:lnSpc>
              <a:spcBef>
                <a:spcPts val="600"/>
              </a:spcBef>
              <a:buFont typeface="+mj-lt"/>
              <a:buAutoNum type="arabicPeriod" startAt="5"/>
            </a:pPr>
            <a:r>
              <a:rPr lang="en-US" sz="2200" b="1" dirty="0"/>
              <a:t>Delivery of special education services </a:t>
            </a:r>
            <a:r>
              <a:rPr lang="en-US" sz="2200" dirty="0"/>
              <a:t>– The child receives special education and related services as described on her IEP</a:t>
            </a:r>
          </a:p>
          <a:p>
            <a:pPr marL="457200" indent="-457200">
              <a:lnSpc>
                <a:spcPct val="150000"/>
              </a:lnSpc>
              <a:spcBef>
                <a:spcPts val="600"/>
              </a:spcBef>
              <a:buFont typeface="+mj-lt"/>
              <a:buAutoNum type="arabicPeriod" startAt="5"/>
            </a:pPr>
            <a:r>
              <a:rPr lang="en-US" sz="2200" b="1" dirty="0"/>
              <a:t>Annual review </a:t>
            </a:r>
            <a:r>
              <a:rPr lang="en-US" sz="2200" dirty="0"/>
              <a:t>– Once a year, the child’s IEP team reviews and updates the special education program. This continues until the child is found to no longer need special education, or until the child graduates from high school. Additional meetings between annual reviews can be scheduled to make necessary interim changes to the child’s IEP.</a:t>
            </a:r>
          </a:p>
        </p:txBody>
      </p:sp>
    </p:spTree>
    <p:extLst>
      <p:ext uri="{BB962C8B-B14F-4D97-AF65-F5344CB8AC3E}">
        <p14:creationId xmlns:p14="http://schemas.microsoft.com/office/powerpoint/2010/main" val="3882712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15634" y="140644"/>
            <a:ext cx="8296566" cy="1144347"/>
          </a:xfrm>
        </p:spPr>
        <p:txBody>
          <a:bodyPr wrap="square" tIns="18000" bIns="18000" anchor="ctr">
            <a:spAutoFit/>
          </a:bodyPr>
          <a:lstStyle/>
          <a:p>
            <a:r>
              <a:rPr lang="en-US" dirty="0"/>
              <a:t>What are the Steps for Getting Special Education?</a:t>
            </a:r>
            <a:endParaRPr lang="en-IN" sz="2800" dirty="0"/>
          </a:p>
        </p:txBody>
      </p:sp>
      <p:sp>
        <p:nvSpPr>
          <p:cNvPr id="6" name="Content Placeholder 5"/>
          <p:cNvSpPr>
            <a:spLocks noGrp="1"/>
          </p:cNvSpPr>
          <p:nvPr>
            <p:ph sz="quarter" idx="13"/>
          </p:nvPr>
        </p:nvSpPr>
        <p:spPr>
          <a:xfrm>
            <a:off x="415634" y="1467600"/>
            <a:ext cx="7612380" cy="3922800"/>
          </a:xfrm>
        </p:spPr>
        <p:txBody>
          <a:bodyPr wrap="square" tIns="18000" bIns="18000" anchor="ctr">
            <a:spAutoFit/>
          </a:bodyPr>
          <a:lstStyle/>
          <a:p>
            <a:pPr marL="457200" indent="-457200">
              <a:lnSpc>
                <a:spcPct val="150000"/>
              </a:lnSpc>
              <a:spcBef>
                <a:spcPts val="600"/>
              </a:spcBef>
              <a:buFont typeface="+mj-lt"/>
              <a:buAutoNum type="arabicPeriod" startAt="7"/>
            </a:pPr>
            <a:r>
              <a:rPr lang="en-US" sz="2400" b="1" dirty="0"/>
              <a:t>Reevaluation</a:t>
            </a:r>
            <a:r>
              <a:rPr lang="en-US" sz="2400" dirty="0"/>
              <a:t> – At least every three years, each eligible child is reevaluated. Reevaluation has two purposes. First, it helps the IEP team determine if a child still qualifies for special education. Second, if the child still qualifies, it helps the IEP team with planning for future educational needs.</a:t>
            </a:r>
            <a:endParaRPr lang="en-US" altLang="en-US" sz="3200" dirty="0">
              <a:cs typeface="Arial" panose="020B0604020202020204" pitchFamily="34" charset="0"/>
            </a:endParaRPr>
          </a:p>
          <a:p>
            <a:pPr marL="457200" indent="-457200">
              <a:lnSpc>
                <a:spcPct val="150000"/>
              </a:lnSpc>
              <a:spcBef>
                <a:spcPts val="600"/>
              </a:spcBef>
              <a:buFont typeface="+mj-lt"/>
              <a:buAutoNum type="arabicPeriod" startAt="7"/>
            </a:pPr>
            <a:endParaRPr lang="en-US" dirty="0"/>
          </a:p>
        </p:txBody>
      </p:sp>
    </p:spTree>
    <p:extLst>
      <p:ext uri="{BB962C8B-B14F-4D97-AF65-F5344CB8AC3E}">
        <p14:creationId xmlns:p14="http://schemas.microsoft.com/office/powerpoint/2010/main" val="30577024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24B4092-D39F-987C-DD35-48E44A346B78}"/>
              </a:ext>
            </a:extLst>
          </p:cNvPr>
          <p:cNvSpPr>
            <a:spLocks noGrp="1"/>
          </p:cNvSpPr>
          <p:nvPr>
            <p:ph type="title"/>
          </p:nvPr>
        </p:nvSpPr>
        <p:spPr>
          <a:xfrm>
            <a:off x="457200" y="215371"/>
            <a:ext cx="8229600" cy="676169"/>
          </a:xfrm>
        </p:spPr>
        <p:txBody>
          <a:bodyPr/>
          <a:lstStyle/>
          <a:p>
            <a:r>
              <a:rPr lang="en-US" dirty="0"/>
              <a:t>Referral Process</a:t>
            </a:r>
          </a:p>
        </p:txBody>
      </p:sp>
      <p:sp>
        <p:nvSpPr>
          <p:cNvPr id="6" name="Content Placeholder 5">
            <a:extLst>
              <a:ext uri="{FF2B5EF4-FFF2-40B4-BE49-F238E27FC236}">
                <a16:creationId xmlns:a16="http://schemas.microsoft.com/office/drawing/2014/main" id="{D6E0B756-F656-E592-00F9-52F8622DB562}"/>
              </a:ext>
            </a:extLst>
          </p:cNvPr>
          <p:cNvSpPr>
            <a:spLocks noGrp="1"/>
          </p:cNvSpPr>
          <p:nvPr>
            <p:ph idx="1"/>
          </p:nvPr>
        </p:nvSpPr>
        <p:spPr>
          <a:xfrm>
            <a:off x="377190" y="1166018"/>
            <a:ext cx="8229600" cy="4525963"/>
          </a:xfrm>
        </p:spPr>
        <p:txBody>
          <a:bodyPr/>
          <a:lstStyle/>
          <a:p>
            <a:r>
              <a:rPr lang="en-US" b="0" i="0" dirty="0">
                <a:solidFill>
                  <a:srgbClr val="333333"/>
                </a:solidFill>
                <a:effectLst/>
                <a:latin typeface="Arial" panose="020B0604020202020204" pitchFamily="34" charset="0"/>
              </a:rPr>
              <a:t>Special education services are available for children over the age of three through age 21 who have an Individualized Education Program (IEP). The Individuals with Disabilities Education Improvement Act (IDEA) provides the legal grounds for children with disabilities to receive a free appropriate public education (FAPE) in the least restrictive environment (LRE). These services are </a:t>
            </a:r>
            <a:r>
              <a:rPr lang="en-US" b="0" i="0" dirty="0" err="1">
                <a:solidFill>
                  <a:srgbClr val="333333"/>
                </a:solidFill>
                <a:effectLst/>
                <a:latin typeface="Arial" panose="020B0604020202020204" pitchFamily="34" charset="0"/>
              </a:rPr>
              <a:t>administerred</a:t>
            </a:r>
            <a:r>
              <a:rPr lang="en-US" b="0" i="0" dirty="0">
                <a:solidFill>
                  <a:srgbClr val="333333"/>
                </a:solidFill>
                <a:effectLst/>
                <a:latin typeface="Arial" panose="020B0604020202020204" pitchFamily="34" charset="0"/>
              </a:rPr>
              <a:t> by the school district where the child lives.</a:t>
            </a:r>
          </a:p>
          <a:p>
            <a:r>
              <a:rPr lang="en-US" dirty="0">
                <a:solidFill>
                  <a:srgbClr val="333333"/>
                </a:solidFill>
                <a:latin typeface="Arial" panose="020B0604020202020204" pitchFamily="34" charset="0"/>
              </a:rPr>
              <a:t>Referral Process: </a:t>
            </a:r>
            <a:r>
              <a:rPr lang="en-US" dirty="0">
                <a:solidFill>
                  <a:srgbClr val="333333"/>
                </a:solidFill>
                <a:latin typeface="Arial" panose="020B0604020202020204" pitchFamily="34" charset="0"/>
                <a:hlinkClick r:id="rId2"/>
              </a:rPr>
              <a:t>https://youtu.be/TBdrK4kKWsg</a:t>
            </a:r>
            <a:r>
              <a:rPr lang="en-US" dirty="0">
                <a:solidFill>
                  <a:srgbClr val="333333"/>
                </a:solidFill>
                <a:latin typeface="Arial" panose="020B0604020202020204" pitchFamily="34" charset="0"/>
              </a:rPr>
              <a:t> </a:t>
            </a:r>
          </a:p>
          <a:p>
            <a:r>
              <a:rPr lang="en-US" dirty="0">
                <a:solidFill>
                  <a:srgbClr val="333333"/>
                </a:solidFill>
                <a:latin typeface="Arial" panose="020B0604020202020204" pitchFamily="34" charset="0"/>
              </a:rPr>
              <a:t>Special Education Resources Explained: </a:t>
            </a:r>
            <a:r>
              <a:rPr lang="en-US" dirty="0">
                <a:hlinkClick r:id="rId3"/>
              </a:rPr>
              <a:t>Special Education - </a:t>
            </a:r>
            <a:r>
              <a:rPr lang="en-US" dirty="0" err="1">
                <a:hlinkClick r:id="rId3"/>
              </a:rPr>
              <a:t>disAbility</a:t>
            </a:r>
            <a:r>
              <a:rPr lang="en-US" dirty="0">
                <a:hlinkClick r:id="rId3"/>
              </a:rPr>
              <a:t> Law Center of Virginia (dlcv.org)</a:t>
            </a:r>
            <a:endParaRPr lang="en-US" dirty="0"/>
          </a:p>
        </p:txBody>
      </p:sp>
    </p:spTree>
    <p:extLst>
      <p:ext uri="{BB962C8B-B14F-4D97-AF65-F5344CB8AC3E}">
        <p14:creationId xmlns:p14="http://schemas.microsoft.com/office/powerpoint/2010/main" val="29769918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15634" y="417643"/>
            <a:ext cx="8296566" cy="590349"/>
          </a:xfrm>
        </p:spPr>
        <p:txBody>
          <a:bodyPr wrap="square" tIns="18000" bIns="18000" anchor="ctr">
            <a:spAutoFit/>
          </a:bodyPr>
          <a:lstStyle/>
          <a:p>
            <a:r>
              <a:rPr lang="en-US" altLang="en-US" sz="3600" dirty="0"/>
              <a:t>Special Education:</a:t>
            </a:r>
            <a:endParaRPr lang="en-IN" sz="2800" dirty="0"/>
          </a:p>
        </p:txBody>
      </p:sp>
      <p:sp>
        <p:nvSpPr>
          <p:cNvPr id="6" name="Content Placeholder 5"/>
          <p:cNvSpPr>
            <a:spLocks noGrp="1"/>
          </p:cNvSpPr>
          <p:nvPr>
            <p:ph sz="quarter" idx="13"/>
          </p:nvPr>
        </p:nvSpPr>
        <p:spPr>
          <a:xfrm>
            <a:off x="415634" y="1588706"/>
            <a:ext cx="3807692" cy="2806341"/>
          </a:xfrm>
        </p:spPr>
        <p:txBody>
          <a:bodyPr wrap="square" tIns="18000" bIns="18000" anchor="ctr">
            <a:spAutoFit/>
          </a:bodyPr>
          <a:lstStyle/>
          <a:p>
            <a:pPr marL="342900" indent="-342900">
              <a:spcBef>
                <a:spcPts val="600"/>
              </a:spcBef>
            </a:pPr>
            <a:r>
              <a:rPr lang="en-US" altLang="en-US" sz="2000" b="1" dirty="0">
                <a:latin typeface="Arial" panose="020B0604020202020204" pitchFamily="34" charset="0"/>
                <a:cs typeface="Arial" panose="020B0604020202020204" pitchFamily="34" charset="0"/>
              </a:rPr>
              <a:t>Involves delivering &amp; monitoring a specially designed and coordinated set of comprehensive, evidence-based &amp; universally designed instructional and assessment practices through:</a:t>
            </a:r>
          </a:p>
        </p:txBody>
      </p:sp>
      <p:sp>
        <p:nvSpPr>
          <p:cNvPr id="2" name="Content Placeholder 1">
            <a:extLst>
              <a:ext uri="{FF2B5EF4-FFF2-40B4-BE49-F238E27FC236}">
                <a16:creationId xmlns:a16="http://schemas.microsoft.com/office/drawing/2014/main" id="{BEB33E64-E533-4A31-8199-5DF735F3BEEF}"/>
              </a:ext>
            </a:extLst>
          </p:cNvPr>
          <p:cNvSpPr>
            <a:spLocks noGrp="1"/>
          </p:cNvSpPr>
          <p:nvPr>
            <p:ph sz="quarter" idx="14"/>
          </p:nvPr>
        </p:nvSpPr>
        <p:spPr>
          <a:xfrm>
            <a:off x="4613566" y="1454268"/>
            <a:ext cx="4114800" cy="4560667"/>
          </a:xfrm>
        </p:spPr>
        <p:txBody>
          <a:bodyPr wrap="square" tIns="18000" bIns="18000" anchor="ctr" anchorCtr="0">
            <a:spAutoFit/>
          </a:bodyPr>
          <a:lstStyle/>
          <a:p>
            <a:pPr marL="342900" indent="-342900" algn="ctr">
              <a:spcBef>
                <a:spcPts val="600"/>
              </a:spcBef>
              <a:defRPr/>
            </a:pPr>
            <a:r>
              <a:rPr lang="en-US" sz="2400" b="1" dirty="0">
                <a:solidFill>
                  <a:schemeClr val="tx2">
                    <a:lumMod val="50000"/>
                  </a:schemeClr>
                </a:solidFill>
                <a:latin typeface="Arial" panose="020B0604020202020204" pitchFamily="34" charset="0"/>
                <a:ea typeface="ＭＳ Ｐゴシック" charset="0"/>
                <a:cs typeface="Arial" panose="020B0604020202020204" pitchFamily="34" charset="0"/>
              </a:rPr>
              <a:t>Individualized assessment</a:t>
            </a:r>
          </a:p>
          <a:p>
            <a:pPr marL="342900" indent="-342900" algn="ctr">
              <a:spcBef>
                <a:spcPts val="600"/>
              </a:spcBef>
              <a:defRPr/>
            </a:pPr>
            <a:r>
              <a:rPr lang="en-US" sz="2400" b="1" dirty="0">
                <a:solidFill>
                  <a:schemeClr val="tx2">
                    <a:lumMod val="50000"/>
                  </a:schemeClr>
                </a:solidFill>
                <a:latin typeface="Arial" panose="020B0604020202020204" pitchFamily="34" charset="0"/>
                <a:ea typeface="ＭＳ Ｐゴシック" charset="0"/>
                <a:cs typeface="Arial" panose="020B0604020202020204" pitchFamily="34" charset="0"/>
              </a:rPr>
              <a:t>Specialized instruction</a:t>
            </a:r>
          </a:p>
          <a:p>
            <a:pPr marL="342900" indent="-342900" algn="ctr">
              <a:spcBef>
                <a:spcPts val="600"/>
              </a:spcBef>
              <a:defRPr/>
            </a:pPr>
            <a:r>
              <a:rPr lang="en-US" sz="2400" b="1" dirty="0">
                <a:solidFill>
                  <a:schemeClr val="tx2">
                    <a:lumMod val="50000"/>
                  </a:schemeClr>
                </a:solidFill>
                <a:latin typeface="Arial" panose="020B0604020202020204" pitchFamily="34" charset="0"/>
                <a:ea typeface="ＭＳ Ｐゴシック" charset="0"/>
                <a:cs typeface="Arial" panose="020B0604020202020204" pitchFamily="34" charset="0"/>
              </a:rPr>
              <a:t>Intensive instruction</a:t>
            </a:r>
          </a:p>
          <a:p>
            <a:pPr marL="342900" indent="-342900" algn="ctr">
              <a:spcBef>
                <a:spcPts val="600"/>
              </a:spcBef>
              <a:defRPr/>
            </a:pPr>
            <a:r>
              <a:rPr lang="en-US" sz="2400" b="1" dirty="0">
                <a:solidFill>
                  <a:schemeClr val="tx2">
                    <a:lumMod val="50000"/>
                  </a:schemeClr>
                </a:solidFill>
                <a:latin typeface="Arial" panose="020B0604020202020204" pitchFamily="34" charset="0"/>
                <a:ea typeface="ＭＳ Ｐゴシック" charset="0"/>
                <a:cs typeface="Arial" panose="020B0604020202020204" pitchFamily="34" charset="0"/>
              </a:rPr>
              <a:t>Goal-directed instruction</a:t>
            </a:r>
          </a:p>
          <a:p>
            <a:pPr marL="342900" indent="-342900" algn="ctr">
              <a:spcBef>
                <a:spcPts val="600"/>
              </a:spcBef>
              <a:defRPr/>
            </a:pPr>
            <a:r>
              <a:rPr lang="en-US" sz="2400" b="1" dirty="0">
                <a:solidFill>
                  <a:schemeClr val="tx2">
                    <a:lumMod val="50000"/>
                  </a:schemeClr>
                </a:solidFill>
                <a:latin typeface="Arial" panose="020B0604020202020204" pitchFamily="34" charset="0"/>
                <a:ea typeface="ＭＳ Ｐゴシック" charset="0"/>
                <a:cs typeface="Arial" panose="020B0604020202020204" pitchFamily="34" charset="0"/>
              </a:rPr>
              <a:t>Evidence-based instruction</a:t>
            </a:r>
          </a:p>
          <a:p>
            <a:pPr marL="342900" indent="-342900" algn="ctr">
              <a:spcBef>
                <a:spcPts val="600"/>
              </a:spcBef>
              <a:defRPr/>
            </a:pPr>
            <a:r>
              <a:rPr lang="en-US" sz="2400" b="1" dirty="0">
                <a:solidFill>
                  <a:schemeClr val="tx2">
                    <a:lumMod val="50000"/>
                  </a:schemeClr>
                </a:solidFill>
                <a:latin typeface="Arial" panose="020B0604020202020204" pitchFamily="34" charset="0"/>
                <a:ea typeface="ＭＳ Ｐゴシック" charset="0"/>
                <a:cs typeface="Arial" panose="020B0604020202020204" pitchFamily="34" charset="0"/>
              </a:rPr>
              <a:t>Collaborative partnerships</a:t>
            </a:r>
          </a:p>
          <a:p>
            <a:pPr marL="342900" indent="-342900" algn="ctr">
              <a:spcBef>
                <a:spcPts val="600"/>
              </a:spcBef>
              <a:defRPr/>
            </a:pPr>
            <a:r>
              <a:rPr lang="en-US" sz="2400" b="1" dirty="0">
                <a:solidFill>
                  <a:schemeClr val="tx2">
                    <a:lumMod val="50000"/>
                  </a:schemeClr>
                </a:solidFill>
                <a:latin typeface="Arial" panose="020B0604020202020204" pitchFamily="34" charset="0"/>
                <a:ea typeface="ＭＳ Ｐゴシック" charset="0"/>
                <a:cs typeface="Arial" panose="020B0604020202020204" pitchFamily="34" charset="0"/>
              </a:rPr>
              <a:t>Student performance evaluations</a:t>
            </a:r>
          </a:p>
        </p:txBody>
      </p:sp>
      <p:pic>
        <p:nvPicPr>
          <p:cNvPr id="1028" name="Picture 4" descr="Special Education | Special Education">
            <a:extLst>
              <a:ext uri="{FF2B5EF4-FFF2-40B4-BE49-F238E27FC236}">
                <a16:creationId xmlns:a16="http://schemas.microsoft.com/office/drawing/2014/main" id="{67B158C2-D359-1FE2-C951-878244EC32B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9993" y="4702629"/>
            <a:ext cx="1974052" cy="16450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60486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Master of Education (M.Ed.): Concentration in Special Education | Special  Education and Child Development | UNC Charlotte">
            <a:extLst>
              <a:ext uri="{FF2B5EF4-FFF2-40B4-BE49-F238E27FC236}">
                <a16:creationId xmlns:a16="http://schemas.microsoft.com/office/drawing/2014/main" id="{3023DF46-F51A-FEE0-5481-C3B6DBF2F5C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58848" y="2217368"/>
            <a:ext cx="2619375" cy="1743075"/>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622B4042-DDF3-B08A-8216-C1817821BBF1}"/>
              </a:ext>
            </a:extLst>
          </p:cNvPr>
          <p:cNvSpPr txBox="1"/>
          <p:nvPr/>
        </p:nvSpPr>
        <p:spPr>
          <a:xfrm>
            <a:off x="804848" y="201211"/>
            <a:ext cx="5153999" cy="6001643"/>
          </a:xfrm>
          <a:prstGeom prst="rect">
            <a:avLst/>
          </a:prstGeom>
          <a:noFill/>
        </p:spPr>
        <p:txBody>
          <a:bodyPr wrap="square" rtlCol="0">
            <a:spAutoFit/>
          </a:bodyPr>
          <a:lstStyle/>
          <a:p>
            <a:pPr algn="ctr">
              <a:lnSpc>
                <a:spcPct val="150000"/>
              </a:lnSpc>
            </a:pPr>
            <a:r>
              <a:rPr lang="en-US" sz="3200" b="1" dirty="0">
                <a:solidFill>
                  <a:srgbClr val="FFFF00"/>
                </a:solidFill>
                <a:latin typeface="Lucida Handwriting" panose="03010101010101010101" pitchFamily="66" charset="0"/>
              </a:rPr>
              <a:t>W</a:t>
            </a:r>
            <a:r>
              <a:rPr lang="en-US" sz="3200" b="1" dirty="0">
                <a:solidFill>
                  <a:srgbClr val="E14DDA"/>
                </a:solidFill>
                <a:latin typeface="Lucida Handwriting" panose="03010101010101010101" pitchFamily="66" charset="0"/>
              </a:rPr>
              <a:t>e</a:t>
            </a:r>
            <a:r>
              <a:rPr lang="en-US" sz="3200" b="1" dirty="0">
                <a:solidFill>
                  <a:srgbClr val="FFC000"/>
                </a:solidFill>
                <a:latin typeface="Lucida Handwriting" panose="03010101010101010101" pitchFamily="66" charset="0"/>
              </a:rPr>
              <a:t>l</a:t>
            </a:r>
            <a:r>
              <a:rPr lang="en-US" sz="3200" b="1" dirty="0">
                <a:solidFill>
                  <a:schemeClr val="tx2">
                    <a:lumMod val="60000"/>
                    <a:lumOff val="40000"/>
                  </a:schemeClr>
                </a:solidFill>
                <a:latin typeface="Lucida Handwriting" panose="03010101010101010101" pitchFamily="66" charset="0"/>
              </a:rPr>
              <a:t>c</a:t>
            </a:r>
            <a:r>
              <a:rPr lang="en-US" sz="3200" b="1" dirty="0">
                <a:solidFill>
                  <a:schemeClr val="accent5">
                    <a:lumMod val="20000"/>
                    <a:lumOff val="80000"/>
                  </a:schemeClr>
                </a:solidFill>
                <a:latin typeface="Lucida Handwriting" panose="03010101010101010101" pitchFamily="66" charset="0"/>
              </a:rPr>
              <a:t>o</a:t>
            </a:r>
            <a:r>
              <a:rPr lang="en-US" sz="3200" b="1" dirty="0">
                <a:solidFill>
                  <a:srgbClr val="FF0000"/>
                </a:solidFill>
                <a:latin typeface="Lucida Handwriting" panose="03010101010101010101" pitchFamily="66" charset="0"/>
              </a:rPr>
              <a:t>m</a:t>
            </a:r>
            <a:r>
              <a:rPr lang="en-US" sz="3200" b="1" dirty="0">
                <a:solidFill>
                  <a:schemeClr val="tx2">
                    <a:lumMod val="60000"/>
                    <a:lumOff val="40000"/>
                  </a:schemeClr>
                </a:solidFill>
                <a:latin typeface="Lucida Handwriting" panose="03010101010101010101" pitchFamily="66" charset="0"/>
              </a:rPr>
              <a:t>e </a:t>
            </a:r>
            <a:r>
              <a:rPr lang="en-US" sz="3200" b="1" dirty="0">
                <a:solidFill>
                  <a:schemeClr val="accent5">
                    <a:lumMod val="75000"/>
                  </a:schemeClr>
                </a:solidFill>
                <a:latin typeface="Lucida Handwriting" panose="03010101010101010101" pitchFamily="66" charset="0"/>
              </a:rPr>
              <a:t>B</a:t>
            </a:r>
            <a:r>
              <a:rPr lang="en-US" sz="3200" b="1" dirty="0">
                <a:solidFill>
                  <a:schemeClr val="tx2">
                    <a:lumMod val="60000"/>
                    <a:lumOff val="40000"/>
                  </a:schemeClr>
                </a:solidFill>
                <a:latin typeface="Lucida Handwriting" panose="03010101010101010101" pitchFamily="66" charset="0"/>
              </a:rPr>
              <a:t>a</a:t>
            </a:r>
            <a:r>
              <a:rPr lang="en-US" sz="3200" b="1" dirty="0">
                <a:solidFill>
                  <a:schemeClr val="accent1">
                    <a:lumMod val="40000"/>
                    <a:lumOff val="60000"/>
                  </a:schemeClr>
                </a:solidFill>
                <a:latin typeface="Lucida Handwriting" panose="03010101010101010101" pitchFamily="66" charset="0"/>
              </a:rPr>
              <a:t>c</a:t>
            </a:r>
            <a:r>
              <a:rPr lang="en-US" sz="3200" b="1" dirty="0">
                <a:solidFill>
                  <a:schemeClr val="tx2">
                    <a:lumMod val="60000"/>
                    <a:lumOff val="40000"/>
                  </a:schemeClr>
                </a:solidFill>
                <a:latin typeface="Lucida Handwriting" panose="03010101010101010101" pitchFamily="66" charset="0"/>
              </a:rPr>
              <a:t>k</a:t>
            </a:r>
            <a:r>
              <a:rPr lang="en-US" sz="3200" b="1" dirty="0">
                <a:solidFill>
                  <a:srgbClr val="8E66C8"/>
                </a:solidFill>
                <a:latin typeface="Lucida Handwriting" panose="03010101010101010101" pitchFamily="66" charset="0"/>
              </a:rPr>
              <a:t>! </a:t>
            </a:r>
          </a:p>
          <a:p>
            <a:pPr>
              <a:lnSpc>
                <a:spcPct val="150000"/>
              </a:lnSpc>
            </a:pPr>
            <a:r>
              <a:rPr lang="en-US" sz="2400" dirty="0"/>
              <a:t>In this presentation, I will discuss: </a:t>
            </a:r>
          </a:p>
          <a:p>
            <a:pPr marL="457200" indent="-457200">
              <a:lnSpc>
                <a:spcPct val="150000"/>
              </a:lnSpc>
              <a:buFont typeface="+mj-lt"/>
              <a:buAutoNum type="arabicPeriod"/>
            </a:pPr>
            <a:r>
              <a:rPr lang="en-US" sz="2400" dirty="0"/>
              <a:t>What is a Specific Learning Disability?</a:t>
            </a:r>
          </a:p>
          <a:p>
            <a:pPr marL="457200" indent="-457200">
              <a:lnSpc>
                <a:spcPct val="150000"/>
              </a:lnSpc>
              <a:buFont typeface="+mj-lt"/>
              <a:buAutoNum type="arabicPeriod"/>
            </a:pPr>
            <a:r>
              <a:rPr lang="en-US" sz="2400" dirty="0"/>
              <a:t>Special Education</a:t>
            </a:r>
          </a:p>
          <a:p>
            <a:pPr marL="457200" indent="-457200">
              <a:lnSpc>
                <a:spcPct val="150000"/>
              </a:lnSpc>
              <a:buFont typeface="+mj-lt"/>
              <a:buAutoNum type="arabicPeriod"/>
            </a:pPr>
            <a:r>
              <a:rPr lang="en-US" sz="2400" dirty="0"/>
              <a:t>Continuum of Educational Placements</a:t>
            </a:r>
          </a:p>
          <a:p>
            <a:pPr marL="457200" indent="-457200">
              <a:lnSpc>
                <a:spcPct val="150000"/>
              </a:lnSpc>
              <a:buFont typeface="+mj-lt"/>
              <a:buAutoNum type="arabicPeriod"/>
            </a:pPr>
            <a:r>
              <a:rPr lang="en-US" sz="2400" dirty="0"/>
              <a:t>Benefits of Early Intervention &amp; Placements</a:t>
            </a:r>
          </a:p>
          <a:p>
            <a:pPr marL="457200" indent="-457200">
              <a:buFont typeface="+mj-lt"/>
              <a:buAutoNum type="arabicPeriod"/>
            </a:pPr>
            <a:endParaRPr lang="en-US" sz="2400" dirty="0"/>
          </a:p>
          <a:p>
            <a:pPr marL="457200" indent="-457200">
              <a:buFont typeface="+mj-lt"/>
              <a:buAutoNum type="arabicPeriod"/>
            </a:pPr>
            <a:endParaRPr lang="en-US" sz="2400" dirty="0"/>
          </a:p>
        </p:txBody>
      </p:sp>
    </p:spTree>
    <p:extLst>
      <p:ext uri="{BB962C8B-B14F-4D97-AF65-F5344CB8AC3E}">
        <p14:creationId xmlns:p14="http://schemas.microsoft.com/office/powerpoint/2010/main" val="5307975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15634" y="448420"/>
            <a:ext cx="8296566" cy="528794"/>
          </a:xfrm>
        </p:spPr>
        <p:txBody>
          <a:bodyPr wrap="square" tIns="18000" bIns="18000" anchor="ctr">
            <a:spAutoFit/>
          </a:bodyPr>
          <a:lstStyle/>
          <a:p>
            <a:r>
              <a:rPr lang="en-US" altLang="en-US" sz="3200" dirty="0"/>
              <a:t>Continuum of Educational Placements:</a:t>
            </a:r>
            <a:endParaRPr lang="en-IN" sz="2400" dirty="0"/>
          </a:p>
        </p:txBody>
      </p:sp>
      <p:sp>
        <p:nvSpPr>
          <p:cNvPr id="6" name="Content Placeholder 5"/>
          <p:cNvSpPr>
            <a:spLocks noGrp="1"/>
          </p:cNvSpPr>
          <p:nvPr>
            <p:ph sz="quarter" idx="13"/>
          </p:nvPr>
        </p:nvSpPr>
        <p:spPr>
          <a:xfrm>
            <a:off x="541364" y="1158560"/>
            <a:ext cx="3807692" cy="5699440"/>
          </a:xfrm>
        </p:spPr>
        <p:txBody>
          <a:bodyPr wrap="square" tIns="18000" bIns="18000" anchor="ctr">
            <a:spAutoFit/>
          </a:bodyPr>
          <a:lstStyle/>
          <a:p>
            <a:pPr marL="342900" indent="-342900">
              <a:spcBef>
                <a:spcPts val="600"/>
              </a:spcBef>
            </a:pPr>
            <a:r>
              <a:rPr lang="en-US" altLang="en-US" dirty="0">
                <a:latin typeface="Arial" panose="020B0604020202020204" pitchFamily="34" charset="0"/>
                <a:cs typeface="Arial" panose="020B0604020202020204" pitchFamily="34" charset="0"/>
              </a:rPr>
              <a:t>A student is placed in the </a:t>
            </a:r>
            <a:r>
              <a:rPr lang="en-US" altLang="en-US" b="1" dirty="0">
                <a:latin typeface="Arial" panose="020B0604020202020204" pitchFamily="34" charset="0"/>
                <a:cs typeface="Arial" panose="020B0604020202020204" pitchFamily="34" charset="0"/>
              </a:rPr>
              <a:t>least restrictive learning environment </a:t>
            </a:r>
            <a:r>
              <a:rPr lang="en-US" altLang="en-US" dirty="0">
                <a:latin typeface="Arial" panose="020B0604020202020204" pitchFamily="34" charset="0"/>
                <a:cs typeface="Arial" panose="020B0604020202020204" pitchFamily="34" charset="0"/>
              </a:rPr>
              <a:t>based on his or her strengths and challenges</a:t>
            </a:r>
          </a:p>
          <a:p>
            <a:pPr marL="0" indent="0">
              <a:spcBef>
                <a:spcPts val="600"/>
              </a:spcBef>
              <a:buNone/>
            </a:pPr>
            <a:endParaRPr lang="en-US" altLang="en-US" dirty="0">
              <a:latin typeface="Arial" panose="020B0604020202020204" pitchFamily="34" charset="0"/>
              <a:cs typeface="Arial" panose="020B0604020202020204" pitchFamily="34" charset="0"/>
            </a:endParaRPr>
          </a:p>
          <a:p>
            <a:pPr marL="342900" indent="-342900">
              <a:spcBef>
                <a:spcPts val="600"/>
              </a:spcBef>
            </a:pPr>
            <a:r>
              <a:rPr lang="en-US" altLang="en-US" dirty="0">
                <a:latin typeface="Arial" panose="020B0604020202020204" pitchFamily="34" charset="0"/>
                <a:cs typeface="Arial" panose="020B0604020202020204" pitchFamily="34" charset="0"/>
              </a:rPr>
              <a:t>A student moves to a </a:t>
            </a:r>
            <a:r>
              <a:rPr lang="en-US" altLang="en-US" b="1" dirty="0">
                <a:latin typeface="Arial" panose="020B0604020202020204" pitchFamily="34" charset="0"/>
                <a:cs typeface="Arial" panose="020B0604020202020204" pitchFamily="34" charset="0"/>
              </a:rPr>
              <a:t>less restrictive environment as quickly as possible </a:t>
            </a:r>
            <a:r>
              <a:rPr lang="en-US" altLang="en-US" dirty="0">
                <a:latin typeface="Arial" panose="020B0604020202020204" pitchFamily="34" charset="0"/>
                <a:cs typeface="Arial" panose="020B0604020202020204" pitchFamily="34" charset="0"/>
              </a:rPr>
              <a:t>and moves to a </a:t>
            </a:r>
            <a:r>
              <a:rPr lang="en-US" altLang="en-US" b="1" dirty="0">
                <a:latin typeface="Arial" panose="020B0604020202020204" pitchFamily="34" charset="0"/>
                <a:cs typeface="Arial" panose="020B0604020202020204" pitchFamily="34" charset="0"/>
              </a:rPr>
              <a:t>more restrictive one only when necessary</a:t>
            </a:r>
            <a:r>
              <a:rPr lang="en-US" altLang="en-US" dirty="0">
                <a:latin typeface="Arial" panose="020B0604020202020204" pitchFamily="34" charset="0"/>
                <a:cs typeface="Arial" panose="020B0604020202020204" pitchFamily="34" charset="0"/>
              </a:rPr>
              <a:t>.</a:t>
            </a:r>
          </a:p>
          <a:p>
            <a:pPr marL="342900" indent="-342900">
              <a:spcBef>
                <a:spcPts val="600"/>
              </a:spcBef>
            </a:pPr>
            <a:endParaRPr lang="en-US" altLang="en-US" sz="1800" dirty="0">
              <a:latin typeface="Arial" panose="020B0604020202020204" pitchFamily="34" charset="0"/>
              <a:cs typeface="Arial" panose="020B0604020202020204" pitchFamily="34" charset="0"/>
            </a:endParaRPr>
          </a:p>
          <a:p>
            <a:pPr marL="342900" indent="-342900">
              <a:spcBef>
                <a:spcPts val="600"/>
              </a:spcBef>
            </a:pPr>
            <a:r>
              <a:rPr lang="en-US" altLang="en-US" sz="1800" dirty="0">
                <a:latin typeface="Arial" panose="020B0604020202020204" pitchFamily="34" charset="0"/>
                <a:cs typeface="Arial" panose="020B0604020202020204" pitchFamily="34" charset="0"/>
              </a:rPr>
              <a:t>.</a:t>
            </a:r>
          </a:p>
        </p:txBody>
      </p:sp>
      <p:sp>
        <p:nvSpPr>
          <p:cNvPr id="2" name="Content Placeholder 1">
            <a:extLst>
              <a:ext uri="{FF2B5EF4-FFF2-40B4-BE49-F238E27FC236}">
                <a16:creationId xmlns:a16="http://schemas.microsoft.com/office/drawing/2014/main" id="{BEB33E64-E533-4A31-8199-5DF735F3BEEF}"/>
              </a:ext>
            </a:extLst>
          </p:cNvPr>
          <p:cNvSpPr>
            <a:spLocks noGrp="1"/>
          </p:cNvSpPr>
          <p:nvPr>
            <p:ph sz="quarter" idx="14"/>
          </p:nvPr>
        </p:nvSpPr>
        <p:spPr>
          <a:xfrm>
            <a:off x="4613566" y="2438919"/>
            <a:ext cx="4114800" cy="1513679"/>
          </a:xfrm>
        </p:spPr>
        <p:txBody>
          <a:bodyPr wrap="square" tIns="18000" bIns="18000" anchor="ctr" anchorCtr="0">
            <a:spAutoFit/>
          </a:bodyPr>
          <a:lstStyle/>
          <a:p>
            <a:pPr marL="0" indent="0" algn="ctr">
              <a:spcBef>
                <a:spcPts val="600"/>
              </a:spcBef>
              <a:buNone/>
              <a:defRPr/>
            </a:pPr>
            <a:r>
              <a:rPr lang="en-US" sz="2400" b="1" u="sng" dirty="0">
                <a:solidFill>
                  <a:schemeClr val="tx2">
                    <a:lumMod val="50000"/>
                  </a:schemeClr>
                </a:solidFill>
                <a:latin typeface="Arial" panose="020B0604020202020204" pitchFamily="34" charset="0"/>
                <a:ea typeface="ＭＳ Ｐゴシック" charset="0"/>
                <a:cs typeface="Arial" panose="020B0604020202020204" pitchFamily="34" charset="0"/>
              </a:rPr>
              <a:t>See Figure 1.2 </a:t>
            </a:r>
            <a:r>
              <a:rPr lang="en-US" sz="2400" dirty="0">
                <a:solidFill>
                  <a:schemeClr val="tx2">
                    <a:lumMod val="50000"/>
                  </a:schemeClr>
                </a:solidFill>
                <a:latin typeface="Arial" panose="020B0604020202020204" pitchFamily="34" charset="0"/>
                <a:ea typeface="ＭＳ Ｐゴシック" charset="0"/>
                <a:cs typeface="Arial" panose="020B0604020202020204" pitchFamily="34" charset="0"/>
              </a:rPr>
              <a:t>for a range of most to least restrictive educational placements for students (next slide):</a:t>
            </a:r>
          </a:p>
        </p:txBody>
      </p:sp>
    </p:spTree>
    <p:extLst>
      <p:ext uri="{BB962C8B-B14F-4D97-AF65-F5344CB8AC3E}">
        <p14:creationId xmlns:p14="http://schemas.microsoft.com/office/powerpoint/2010/main" val="21675046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Diagram&#10;&#10;Description automatically generated">
            <a:extLst>
              <a:ext uri="{FF2B5EF4-FFF2-40B4-BE49-F238E27FC236}">
                <a16:creationId xmlns:a16="http://schemas.microsoft.com/office/drawing/2014/main" id="{9227E83F-31E4-E975-AC57-0E2072209AF9}"/>
              </a:ext>
            </a:extLst>
          </p:cNvPr>
          <p:cNvPicPr>
            <a:picLocks noChangeAspect="1"/>
          </p:cNvPicPr>
          <p:nvPr/>
        </p:nvPicPr>
        <p:blipFill>
          <a:blip r:embed="rId2"/>
          <a:stretch>
            <a:fillRect/>
          </a:stretch>
        </p:blipFill>
        <p:spPr>
          <a:xfrm>
            <a:off x="587829" y="440871"/>
            <a:ext cx="7968342" cy="5976257"/>
          </a:xfrm>
          <a:prstGeom prst="rect">
            <a:avLst/>
          </a:prstGeom>
          <a:ln>
            <a:noFill/>
          </a:ln>
          <a:effectLst>
            <a:softEdge rad="112500"/>
          </a:effectLst>
        </p:spPr>
      </p:pic>
    </p:spTree>
    <p:extLst>
      <p:ext uri="{BB962C8B-B14F-4D97-AF65-F5344CB8AC3E}">
        <p14:creationId xmlns:p14="http://schemas.microsoft.com/office/powerpoint/2010/main" val="11108263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15011" y="113782"/>
            <a:ext cx="8278281" cy="1144347"/>
          </a:xfrm>
        </p:spPr>
        <p:txBody>
          <a:bodyPr wrap="square" tIns="18000" bIns="18000" anchor="ctr">
            <a:spAutoFit/>
          </a:bodyPr>
          <a:lstStyle/>
          <a:p>
            <a:r>
              <a:rPr lang="en-US" altLang="en-US" sz="3600" dirty="0"/>
              <a:t>Continuum of Educational Placements </a:t>
            </a:r>
            <a:r>
              <a:rPr lang="en-US" altLang="en-US" sz="2800" dirty="0"/>
              <a:t>(1 of 2)</a:t>
            </a:r>
            <a:endParaRPr lang="en-IN" sz="2800" dirty="0">
              <a:solidFill>
                <a:schemeClr val="tx2"/>
              </a:solidFill>
            </a:endParaRPr>
          </a:p>
        </p:txBody>
      </p:sp>
      <p:sp>
        <p:nvSpPr>
          <p:cNvPr id="6" name="Content Placeholder 5"/>
          <p:cNvSpPr>
            <a:spLocks noGrp="1"/>
          </p:cNvSpPr>
          <p:nvPr>
            <p:ph sz="quarter" idx="13"/>
          </p:nvPr>
        </p:nvSpPr>
        <p:spPr>
          <a:xfrm>
            <a:off x="411564" y="1586073"/>
            <a:ext cx="8280399" cy="4483723"/>
          </a:xfrm>
        </p:spPr>
        <p:txBody>
          <a:bodyPr wrap="square" tIns="18000" bIns="18000" anchor="ctr">
            <a:spAutoFit/>
          </a:bodyPr>
          <a:lstStyle/>
          <a:p>
            <a:pPr marL="342900" indent="-342900">
              <a:spcBef>
                <a:spcPts val="600"/>
              </a:spcBef>
            </a:pPr>
            <a:r>
              <a:rPr lang="en-US" altLang="en-US" b="1" dirty="0">
                <a:latin typeface="Arial" panose="020B0604020202020204" pitchFamily="34" charset="0"/>
                <a:cs typeface="Arial" panose="020B0604020202020204" pitchFamily="34" charset="0"/>
              </a:rPr>
              <a:t>Option 1: </a:t>
            </a:r>
            <a:r>
              <a:rPr lang="en-US" altLang="en-US" dirty="0">
                <a:latin typeface="Arial" panose="020B0604020202020204" pitchFamily="34" charset="0"/>
                <a:cs typeface="Arial" panose="020B0604020202020204" pitchFamily="34" charset="0"/>
              </a:rPr>
              <a:t>classroom placement with few or no supportive services.</a:t>
            </a:r>
          </a:p>
          <a:p>
            <a:pPr marL="342900" indent="-342900">
              <a:spcBef>
                <a:spcPts val="600"/>
              </a:spcBef>
            </a:pPr>
            <a:r>
              <a:rPr lang="en-US" altLang="en-US" b="1" dirty="0">
                <a:latin typeface="Arial" panose="020B0604020202020204" pitchFamily="34" charset="0"/>
                <a:cs typeface="Arial" panose="020B0604020202020204" pitchFamily="34" charset="0"/>
              </a:rPr>
              <a:t>Option 2: </a:t>
            </a:r>
            <a:r>
              <a:rPr lang="en-US" altLang="en-US" dirty="0">
                <a:latin typeface="Arial" panose="020B0604020202020204" pitchFamily="34" charset="0"/>
                <a:cs typeface="Arial" panose="020B0604020202020204" pitchFamily="34" charset="0"/>
              </a:rPr>
              <a:t>classroom placement with collaborative teacher assistance.</a:t>
            </a:r>
          </a:p>
          <a:p>
            <a:pPr marL="342900" indent="-342900">
              <a:spcBef>
                <a:spcPts val="600"/>
              </a:spcBef>
            </a:pPr>
            <a:r>
              <a:rPr lang="en-US" altLang="en-US" b="1" dirty="0">
                <a:latin typeface="Arial" panose="020B0604020202020204" pitchFamily="34" charset="0"/>
                <a:cs typeface="Arial" panose="020B0604020202020204" pitchFamily="34" charset="0"/>
              </a:rPr>
              <a:t>Option 3: </a:t>
            </a:r>
            <a:r>
              <a:rPr lang="en-US" altLang="en-US" dirty="0">
                <a:latin typeface="Arial" panose="020B0604020202020204" pitchFamily="34" charset="0"/>
                <a:cs typeface="Arial" panose="020B0604020202020204" pitchFamily="34" charset="0"/>
              </a:rPr>
              <a:t>classroom placement with itinerant specialist assistance</a:t>
            </a:r>
          </a:p>
          <a:p>
            <a:pPr marL="342900" indent="-342900">
              <a:spcBef>
                <a:spcPts val="600"/>
              </a:spcBef>
            </a:pPr>
            <a:r>
              <a:rPr lang="en-US" altLang="en-US" b="1" dirty="0">
                <a:latin typeface="Arial" panose="020B0604020202020204" pitchFamily="34" charset="0"/>
                <a:cs typeface="Arial" panose="020B0604020202020204" pitchFamily="34" charset="0"/>
              </a:rPr>
              <a:t>Option 4</a:t>
            </a:r>
            <a:r>
              <a:rPr lang="en-US" altLang="en-US" dirty="0">
                <a:latin typeface="Arial" panose="020B0604020202020204" pitchFamily="34" charset="0"/>
                <a:cs typeface="Arial" panose="020B0604020202020204" pitchFamily="34" charset="0"/>
              </a:rPr>
              <a:t>: classroom placement with resource room assistance. </a:t>
            </a:r>
          </a:p>
          <a:p>
            <a:pPr marL="342900" indent="-342900">
              <a:spcBef>
                <a:spcPts val="600"/>
              </a:spcBef>
            </a:pPr>
            <a:r>
              <a:rPr lang="en-US" altLang="en-US" b="1" dirty="0">
                <a:latin typeface="Arial" panose="020B0604020202020204" pitchFamily="34" charset="0"/>
                <a:cs typeface="Arial" panose="020B0604020202020204" pitchFamily="34" charset="0"/>
              </a:rPr>
              <a:t>Option 5: </a:t>
            </a:r>
            <a:r>
              <a:rPr lang="en-US" altLang="en-US" dirty="0">
                <a:latin typeface="Arial" panose="020B0604020202020204" pitchFamily="34" charset="0"/>
                <a:cs typeface="Arial" panose="020B0604020202020204" pitchFamily="34" charset="0"/>
              </a:rPr>
              <a:t>classroom placement with part time in the general education classroom</a:t>
            </a:r>
          </a:p>
          <a:p>
            <a:pPr marL="342900" indent="-342900">
              <a:spcBef>
                <a:spcPts val="600"/>
              </a:spcBef>
            </a:pPr>
            <a:r>
              <a:rPr lang="en-US" altLang="en-US" b="1" dirty="0">
                <a:latin typeface="Arial" panose="020B0604020202020204" pitchFamily="34" charset="0"/>
                <a:cs typeface="Arial" panose="020B0604020202020204" pitchFamily="34" charset="0"/>
              </a:rPr>
              <a:t>Option 6: </a:t>
            </a:r>
            <a:r>
              <a:rPr lang="en-US" altLang="en-US" dirty="0">
                <a:latin typeface="Arial" panose="020B0604020202020204" pitchFamily="34" charset="0"/>
                <a:cs typeface="Arial" panose="020B0604020202020204" pitchFamily="34" charset="0"/>
              </a:rPr>
              <a:t>Full-time special education classroom</a:t>
            </a:r>
          </a:p>
        </p:txBody>
      </p:sp>
    </p:spTree>
    <p:extLst>
      <p:ext uri="{BB962C8B-B14F-4D97-AF65-F5344CB8AC3E}">
        <p14:creationId xmlns:p14="http://schemas.microsoft.com/office/powerpoint/2010/main" val="29209603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15635" y="108707"/>
            <a:ext cx="8255000" cy="1144347"/>
          </a:xfrm>
        </p:spPr>
        <p:txBody>
          <a:bodyPr wrap="square" tIns="18000" bIns="18000" anchor="ctr">
            <a:spAutoFit/>
          </a:bodyPr>
          <a:lstStyle/>
          <a:p>
            <a:r>
              <a:rPr lang="en-US" altLang="en-US" sz="3600" dirty="0"/>
              <a:t>Continuum of Educational Placements </a:t>
            </a:r>
            <a:r>
              <a:rPr lang="en-US" altLang="en-US" sz="2800" dirty="0"/>
              <a:t>(2 of 2)</a:t>
            </a:r>
            <a:endParaRPr lang="en-IN" sz="2800" dirty="0">
              <a:solidFill>
                <a:schemeClr val="tx2"/>
              </a:solidFill>
            </a:endParaRPr>
          </a:p>
        </p:txBody>
      </p:sp>
      <p:sp>
        <p:nvSpPr>
          <p:cNvPr id="6" name="Content Placeholder 5"/>
          <p:cNvSpPr>
            <a:spLocks noGrp="1"/>
          </p:cNvSpPr>
          <p:nvPr>
            <p:ph sz="quarter" idx="13"/>
          </p:nvPr>
        </p:nvSpPr>
        <p:spPr>
          <a:xfrm>
            <a:off x="415635" y="1584429"/>
            <a:ext cx="3973946" cy="3221839"/>
          </a:xfrm>
        </p:spPr>
        <p:txBody>
          <a:bodyPr wrap="square" tIns="18000" bIns="18000" anchor="ctr">
            <a:spAutoFit/>
          </a:bodyPr>
          <a:lstStyle/>
          <a:p>
            <a:pPr marL="342900" indent="-342900">
              <a:spcBef>
                <a:spcPts val="600"/>
              </a:spcBef>
              <a:defRPr/>
            </a:pPr>
            <a:r>
              <a:rPr lang="en-US" b="1" dirty="0">
                <a:latin typeface="Arial" panose="020B0604020202020204" pitchFamily="34" charset="0"/>
                <a:ea typeface="ＭＳ Ｐゴシック" charset="0"/>
                <a:cs typeface="Arial" panose="020B0604020202020204" pitchFamily="34" charset="0"/>
              </a:rPr>
              <a:t>Option 7: </a:t>
            </a:r>
            <a:r>
              <a:rPr lang="en-US" dirty="0">
                <a:latin typeface="Arial" panose="020B0604020202020204" pitchFamily="34" charset="0"/>
                <a:ea typeface="ＭＳ Ｐゴシック" charset="0"/>
                <a:cs typeface="Arial" panose="020B0604020202020204" pitchFamily="34" charset="0"/>
              </a:rPr>
              <a:t>Special day school</a:t>
            </a:r>
          </a:p>
          <a:p>
            <a:pPr marL="342900" indent="-342900">
              <a:spcBef>
                <a:spcPts val="600"/>
              </a:spcBef>
              <a:defRPr/>
            </a:pPr>
            <a:r>
              <a:rPr lang="en-US" b="1" dirty="0">
                <a:latin typeface="Arial" panose="020B0604020202020204" pitchFamily="34" charset="0"/>
                <a:ea typeface="ＭＳ Ｐゴシック" charset="0"/>
                <a:cs typeface="Arial" panose="020B0604020202020204" pitchFamily="34" charset="0"/>
              </a:rPr>
              <a:t>Option 8: </a:t>
            </a:r>
            <a:r>
              <a:rPr lang="en-US" dirty="0">
                <a:latin typeface="Arial" panose="020B0604020202020204" pitchFamily="34" charset="0"/>
                <a:ea typeface="ＭＳ Ｐゴシック" charset="0"/>
                <a:cs typeface="Arial" panose="020B0604020202020204" pitchFamily="34" charset="0"/>
              </a:rPr>
              <a:t>Residential school</a:t>
            </a:r>
          </a:p>
          <a:p>
            <a:pPr marL="342900" indent="-342900">
              <a:spcBef>
                <a:spcPts val="600"/>
              </a:spcBef>
              <a:defRPr/>
            </a:pPr>
            <a:r>
              <a:rPr lang="en-US" b="1" dirty="0">
                <a:latin typeface="Arial" panose="020B0604020202020204" pitchFamily="34" charset="0"/>
                <a:ea typeface="ＭＳ Ｐゴシック" charset="0"/>
                <a:cs typeface="Arial" panose="020B0604020202020204" pitchFamily="34" charset="0"/>
              </a:rPr>
              <a:t>Option 9: </a:t>
            </a:r>
            <a:r>
              <a:rPr lang="en-US" dirty="0">
                <a:latin typeface="Arial" panose="020B0604020202020204" pitchFamily="34" charset="0"/>
                <a:ea typeface="ＭＳ Ｐゴシック" charset="0"/>
                <a:cs typeface="Arial" panose="020B0604020202020204" pitchFamily="34" charset="0"/>
              </a:rPr>
              <a:t>Homebound instruction</a:t>
            </a:r>
          </a:p>
          <a:p>
            <a:pPr marL="342900" indent="-342900">
              <a:spcBef>
                <a:spcPts val="600"/>
              </a:spcBef>
              <a:defRPr/>
            </a:pPr>
            <a:r>
              <a:rPr lang="en-US" b="1" dirty="0">
                <a:latin typeface="Arial" panose="020B0604020202020204" pitchFamily="34" charset="0"/>
                <a:ea typeface="ＭＳ Ｐゴシック" charset="0"/>
                <a:cs typeface="Arial" panose="020B0604020202020204" pitchFamily="34" charset="0"/>
              </a:rPr>
              <a:t>Option 10: </a:t>
            </a:r>
            <a:r>
              <a:rPr lang="en-US" dirty="0">
                <a:latin typeface="Arial" panose="020B0604020202020204" pitchFamily="34" charset="0"/>
                <a:ea typeface="ＭＳ Ｐゴシック" charset="0"/>
                <a:cs typeface="Arial" panose="020B0604020202020204" pitchFamily="34" charset="0"/>
              </a:rPr>
              <a:t>Hospital or institution</a:t>
            </a:r>
            <a:endParaRPr lang="en-US" altLang="en-US" dirty="0">
              <a:latin typeface="Arial" panose="020B0604020202020204" pitchFamily="34" charset="0"/>
              <a:cs typeface="Arial" panose="020B0604020202020204" pitchFamily="34" charset="0"/>
            </a:endParaRPr>
          </a:p>
        </p:txBody>
      </p:sp>
      <p:sp>
        <p:nvSpPr>
          <p:cNvPr id="7" name="Content Placeholder 6">
            <a:extLst>
              <a:ext uri="{FF2B5EF4-FFF2-40B4-BE49-F238E27FC236}">
                <a16:creationId xmlns:a16="http://schemas.microsoft.com/office/drawing/2014/main" id="{797E65DB-C44F-46B5-BB43-BB9920B4CD4A}"/>
              </a:ext>
            </a:extLst>
          </p:cNvPr>
          <p:cNvSpPr>
            <a:spLocks noGrp="1"/>
          </p:cNvSpPr>
          <p:nvPr>
            <p:ph sz="quarter" idx="14"/>
          </p:nvPr>
        </p:nvSpPr>
        <p:spPr>
          <a:xfrm>
            <a:off x="4696689" y="1439480"/>
            <a:ext cx="3973946" cy="4322077"/>
          </a:xfrm>
        </p:spPr>
        <p:txBody>
          <a:bodyPr wrap="square" tIns="18000" bIns="18000" anchor="ctr" anchorCtr="0">
            <a:spAutoFit/>
          </a:bodyPr>
          <a:lstStyle/>
          <a:p>
            <a:pPr marL="0" indent="0">
              <a:lnSpc>
                <a:spcPct val="150000"/>
              </a:lnSpc>
              <a:spcBef>
                <a:spcPts val="0"/>
              </a:spcBef>
              <a:buNone/>
            </a:pPr>
            <a:r>
              <a:rPr lang="en-US" altLang="en-US" sz="2700" b="1" dirty="0">
                <a:solidFill>
                  <a:schemeClr val="tx2">
                    <a:lumMod val="50000"/>
                  </a:schemeClr>
                </a:solidFill>
                <a:latin typeface="Arial" panose="020B0604020202020204" pitchFamily="34" charset="0"/>
                <a:cs typeface="Arial" panose="020B0604020202020204" pitchFamily="34" charset="0"/>
              </a:rPr>
              <a:t>Districts must consider:</a:t>
            </a:r>
          </a:p>
          <a:p>
            <a:pPr marL="342900" indent="-342900">
              <a:lnSpc>
                <a:spcPct val="150000"/>
              </a:lnSpc>
              <a:spcBef>
                <a:spcPts val="0"/>
              </a:spcBef>
            </a:pPr>
            <a:r>
              <a:rPr lang="en-US" altLang="en-US" sz="2700" dirty="0">
                <a:solidFill>
                  <a:schemeClr val="tx2">
                    <a:lumMod val="50000"/>
                  </a:schemeClr>
                </a:solidFill>
                <a:latin typeface="Arial" panose="020B0604020202020204" pitchFamily="34" charset="0"/>
                <a:ea typeface="Arial" panose="020B0604020202020204" pitchFamily="34" charset="0"/>
                <a:cs typeface="Arial" panose="020B0604020202020204" pitchFamily="34" charset="0"/>
              </a:rPr>
              <a:t>Anticipated outcomes of gen ed compared to benefits of special ed classrooms</a:t>
            </a:r>
          </a:p>
          <a:p>
            <a:pPr marL="342900" indent="-342900">
              <a:lnSpc>
                <a:spcPct val="150000"/>
              </a:lnSpc>
              <a:spcBef>
                <a:spcPts val="0"/>
              </a:spcBef>
            </a:pPr>
            <a:r>
              <a:rPr lang="en-US" altLang="en-US" sz="2700" dirty="0">
                <a:solidFill>
                  <a:schemeClr val="tx2">
                    <a:lumMod val="50000"/>
                  </a:schemeClr>
                </a:solidFill>
                <a:latin typeface="Arial" panose="020B0604020202020204" pitchFamily="34" charset="0"/>
                <a:ea typeface="Arial" panose="020B0604020202020204" pitchFamily="34" charset="0"/>
                <a:cs typeface="Arial" panose="020B0604020202020204" pitchFamily="34" charset="0"/>
              </a:rPr>
              <a:t>Impact on classmates without disabilities</a:t>
            </a:r>
            <a:endParaRPr lang="en-US" altLang="en-US" sz="2700" dirty="0">
              <a:solidFill>
                <a:schemeClr val="tx2">
                  <a:lumMod val="50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796084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15635" y="122464"/>
            <a:ext cx="8255000" cy="590349"/>
          </a:xfrm>
        </p:spPr>
        <p:txBody>
          <a:bodyPr wrap="square" tIns="18000" bIns="18000" anchor="ctr">
            <a:spAutoFit/>
          </a:bodyPr>
          <a:lstStyle/>
          <a:p>
            <a:r>
              <a:rPr lang="en-US" altLang="en-US" sz="3600" dirty="0"/>
              <a:t>Factors Contributing to Inclusion</a:t>
            </a:r>
            <a:endParaRPr lang="en-IN" sz="2800" dirty="0">
              <a:solidFill>
                <a:schemeClr val="tx2"/>
              </a:solidFill>
            </a:endParaRPr>
          </a:p>
        </p:txBody>
      </p:sp>
      <p:graphicFrame>
        <p:nvGraphicFramePr>
          <p:cNvPr id="8" name="Table 7">
            <a:extLst>
              <a:ext uri="{FF2B5EF4-FFF2-40B4-BE49-F238E27FC236}">
                <a16:creationId xmlns:a16="http://schemas.microsoft.com/office/drawing/2014/main" id="{C0B70521-05CD-4582-BE7E-809BBEB915B5}"/>
              </a:ext>
            </a:extLst>
          </p:cNvPr>
          <p:cNvGraphicFramePr>
            <a:graphicFrameLocks noGrp="1"/>
          </p:cNvGraphicFramePr>
          <p:nvPr>
            <p:extLst>
              <p:ext uri="{D42A27DB-BD31-4B8C-83A1-F6EECF244321}">
                <p14:modId xmlns:p14="http://schemas.microsoft.com/office/powerpoint/2010/main" val="2957342157"/>
              </p:ext>
            </p:extLst>
          </p:nvPr>
        </p:nvGraphicFramePr>
        <p:xfrm>
          <a:off x="415635" y="4325711"/>
          <a:ext cx="7579723" cy="1592847"/>
        </p:xfrm>
        <a:graphic>
          <a:graphicData uri="http://schemas.openxmlformats.org/drawingml/2006/table">
            <a:tbl>
              <a:tblPr firstRow="1" bandRow="1">
                <a:tableStyleId>{2D5ABB26-0587-4C30-8999-92F81FD0307C}</a:tableStyleId>
              </a:tblPr>
              <a:tblGrid>
                <a:gridCol w="3225872">
                  <a:extLst>
                    <a:ext uri="{9D8B030D-6E8A-4147-A177-3AD203B41FA5}">
                      <a16:colId xmlns:a16="http://schemas.microsoft.com/office/drawing/2014/main" val="674357344"/>
                    </a:ext>
                  </a:extLst>
                </a:gridCol>
                <a:gridCol w="4353851">
                  <a:extLst>
                    <a:ext uri="{9D8B030D-6E8A-4147-A177-3AD203B41FA5}">
                      <a16:colId xmlns:a16="http://schemas.microsoft.com/office/drawing/2014/main" val="3152999115"/>
                    </a:ext>
                  </a:extLst>
                </a:gridCol>
              </a:tblGrid>
              <a:tr h="40412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solidFill>
                            <a:schemeClr val="bg1"/>
                          </a:solidFill>
                          <a:latin typeface="Arial" panose="020B0604020202020204" pitchFamily="34" charset="0"/>
                          <a:ea typeface="ＭＳ Ｐゴシック" charset="0"/>
                          <a:cs typeface="Arial" panose="020B0604020202020204" pitchFamily="34" charset="0"/>
                        </a:rPr>
                        <a:t>Normalization</a:t>
                      </a:r>
                    </a:p>
                  </a:txBody>
                  <a:tcPr marL="110642" marR="11064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7FA3"/>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1" dirty="0">
                          <a:solidFill>
                            <a:schemeClr val="bg1"/>
                          </a:solidFill>
                          <a:latin typeface="Arial" panose="020B0604020202020204" pitchFamily="34" charset="0"/>
                          <a:ea typeface="ＭＳ Ｐゴシック" charset="0"/>
                          <a:cs typeface="Arial" panose="020B0604020202020204" pitchFamily="34" charset="0"/>
                        </a:rPr>
                        <a:t>Deinstitutionalization</a:t>
                      </a:r>
                    </a:p>
                  </a:txBody>
                  <a:tcPr marL="110642" marR="11064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007FA3"/>
                    </a:solidFill>
                  </a:tcPr>
                </a:tc>
                <a:extLst>
                  <a:ext uri="{0D108BD9-81ED-4DB2-BD59-A6C34878D82A}">
                    <a16:rowId xmlns:a16="http://schemas.microsoft.com/office/drawing/2014/main" val="315863972"/>
                  </a:ext>
                </a:extLst>
              </a:tr>
              <a:tr h="56467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latin typeface="Arial" panose="020B0604020202020204" pitchFamily="34" charset="0"/>
                          <a:ea typeface="ＭＳ Ｐゴシック" charset="0"/>
                          <a:cs typeface="Arial" panose="020B0604020202020204" pitchFamily="34" charset="0"/>
                        </a:rPr>
                        <a:t>Seeks to provide opportunities, social interactions, and experiences that parallel those of society</a:t>
                      </a:r>
                    </a:p>
                  </a:txBody>
                  <a:tcPr marL="110642" marR="11064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latin typeface="Arial" panose="020B0604020202020204" pitchFamily="34" charset="0"/>
                          <a:ea typeface="ＭＳ Ｐゴシック" charset="0"/>
                          <a:cs typeface="Arial" panose="020B0604020202020204" pitchFamily="34" charset="0"/>
                        </a:rPr>
                        <a:t>Movement of individuals with special needs from institutions to community-based settings.</a:t>
                      </a:r>
                    </a:p>
                  </a:txBody>
                  <a:tcPr marL="110642" marR="11064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4EAE4"/>
                    </a:solidFill>
                  </a:tcPr>
                </a:tc>
                <a:extLst>
                  <a:ext uri="{0D108BD9-81ED-4DB2-BD59-A6C34878D82A}">
                    <a16:rowId xmlns:a16="http://schemas.microsoft.com/office/drawing/2014/main" val="662821406"/>
                  </a:ext>
                </a:extLst>
              </a:tr>
            </a:tbl>
          </a:graphicData>
        </a:graphic>
      </p:graphicFrame>
      <p:sp>
        <p:nvSpPr>
          <p:cNvPr id="2" name="TextBox 1">
            <a:extLst>
              <a:ext uri="{FF2B5EF4-FFF2-40B4-BE49-F238E27FC236}">
                <a16:creationId xmlns:a16="http://schemas.microsoft.com/office/drawing/2014/main" id="{5FF5D495-2BA8-46CE-9C5E-BBE318AE50BD}"/>
              </a:ext>
            </a:extLst>
          </p:cNvPr>
          <p:cNvSpPr txBox="1"/>
          <p:nvPr/>
        </p:nvSpPr>
        <p:spPr>
          <a:xfrm>
            <a:off x="486591" y="939442"/>
            <a:ext cx="7579723" cy="3354765"/>
          </a:xfrm>
          <a:prstGeom prst="rect">
            <a:avLst/>
          </a:prstGeom>
          <a:noFill/>
        </p:spPr>
        <p:txBody>
          <a:bodyPr wrap="square" rtlCol="0">
            <a:spAutoFit/>
          </a:bodyPr>
          <a:lstStyle/>
          <a:p>
            <a:r>
              <a:rPr lang="en-US" sz="1800" b="1" dirty="0"/>
              <a:t>What factors contributed to the movement to educate learners in inclusive classroom?</a:t>
            </a:r>
          </a:p>
          <a:p>
            <a:endParaRPr lang="en-US" sz="1800" b="1" dirty="0"/>
          </a:p>
          <a:p>
            <a:pPr marL="285750" indent="-285750">
              <a:buFont typeface="Wingdings" panose="05000000000000000000" pitchFamily="2" charset="2"/>
              <a:buChar char="§"/>
            </a:pPr>
            <a:r>
              <a:rPr lang="en-US" sz="2400" dirty="0"/>
              <a:t>The number of school districts implement inclusion for their students with </a:t>
            </a:r>
            <a:r>
              <a:rPr lang="en-US" sz="2400" b="1" u="sng" dirty="0"/>
              <a:t>disabilities has increased significantly, and the movement to educate all students in general education classes continues to be an ongoing direction </a:t>
            </a:r>
            <a:r>
              <a:rPr lang="en-US" sz="2400" dirty="0"/>
              <a:t>for the field of education!</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1360990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15011" y="452336"/>
            <a:ext cx="8278281" cy="467239"/>
          </a:xfrm>
        </p:spPr>
        <p:txBody>
          <a:bodyPr wrap="square" tIns="18000" bIns="18000" anchor="ctr">
            <a:spAutoFit/>
          </a:bodyPr>
          <a:lstStyle/>
          <a:p>
            <a:r>
              <a:rPr lang="en-US" altLang="en-US" sz="2800" dirty="0"/>
              <a:t>Early Intervention &amp; Early Childhood Programs:	</a:t>
            </a:r>
            <a:endParaRPr lang="en-IN" sz="2000" dirty="0">
              <a:solidFill>
                <a:schemeClr val="tx2"/>
              </a:solidFill>
            </a:endParaRPr>
          </a:p>
        </p:txBody>
      </p:sp>
      <p:sp>
        <p:nvSpPr>
          <p:cNvPr id="6" name="Content Placeholder 5"/>
          <p:cNvSpPr>
            <a:spLocks noGrp="1"/>
          </p:cNvSpPr>
          <p:nvPr>
            <p:ph sz="quarter" idx="13"/>
          </p:nvPr>
        </p:nvSpPr>
        <p:spPr>
          <a:xfrm>
            <a:off x="411564" y="1066177"/>
            <a:ext cx="8280399" cy="3309042"/>
          </a:xfrm>
        </p:spPr>
        <p:txBody>
          <a:bodyPr wrap="square" tIns="18000" bIns="18000" anchor="ctr">
            <a:spAutoFit/>
          </a:bodyPr>
          <a:lstStyle/>
          <a:p>
            <a:pPr marL="0" indent="0">
              <a:lnSpc>
                <a:spcPct val="150000"/>
              </a:lnSpc>
              <a:spcBef>
                <a:spcPts val="0"/>
              </a:spcBef>
              <a:buNone/>
            </a:pPr>
            <a:r>
              <a:rPr lang="en-US" altLang="en-US" sz="1800" b="1" dirty="0">
                <a:latin typeface="Arial" panose="020B0604020202020204" pitchFamily="34" charset="0"/>
                <a:cs typeface="Arial" panose="020B0604020202020204" pitchFamily="34" charset="0"/>
              </a:rPr>
              <a:t>Effective early intervention and early childhood programs offer all students and families access to the following:</a:t>
            </a:r>
          </a:p>
          <a:p>
            <a:pPr marL="342900" indent="-342900">
              <a:lnSpc>
                <a:spcPct val="150000"/>
              </a:lnSpc>
              <a:spcBef>
                <a:spcPts val="0"/>
              </a:spcBef>
              <a:buFont typeface="Wingdings" panose="05000000000000000000" pitchFamily="2" charset="2"/>
              <a:buChar char="Ø"/>
            </a:pPr>
            <a:r>
              <a:rPr lang="en-US" altLang="en-US" sz="1800" dirty="0">
                <a:latin typeface="Arial" panose="020B0604020202020204" pitchFamily="34" charset="0"/>
                <a:cs typeface="Arial" panose="020B0604020202020204" pitchFamily="34" charset="0"/>
              </a:rPr>
              <a:t>Research-based practices to address the individual, developmental, and cultural needs of students.</a:t>
            </a:r>
          </a:p>
          <a:p>
            <a:pPr marL="342900" indent="-342900">
              <a:lnSpc>
                <a:spcPct val="150000"/>
              </a:lnSpc>
              <a:spcBef>
                <a:spcPts val="0"/>
              </a:spcBef>
              <a:buFont typeface="Wingdings" panose="05000000000000000000" pitchFamily="2" charset="2"/>
              <a:buChar char="Ø"/>
            </a:pPr>
            <a:r>
              <a:rPr lang="en-US" altLang="en-US" sz="1800" dirty="0">
                <a:latin typeface="Arial" panose="020B0604020202020204" pitchFamily="34" charset="0"/>
                <a:cs typeface="Arial" panose="020B0604020202020204" pitchFamily="34" charset="0"/>
              </a:rPr>
              <a:t>Natural environments where children can learn everyday skills</a:t>
            </a:r>
          </a:p>
          <a:p>
            <a:pPr marL="342900" indent="-342900">
              <a:lnSpc>
                <a:spcPct val="150000"/>
              </a:lnSpc>
              <a:spcBef>
                <a:spcPts val="0"/>
              </a:spcBef>
              <a:buFont typeface="Wingdings" panose="05000000000000000000" pitchFamily="2" charset="2"/>
              <a:buChar char="Ø"/>
            </a:pPr>
            <a:r>
              <a:rPr lang="en-US" altLang="en-US" sz="1800" dirty="0">
                <a:latin typeface="Arial" panose="020B0604020202020204" pitchFamily="34" charset="0"/>
                <a:cs typeface="Arial" panose="020B0604020202020204" pitchFamily="34" charset="0"/>
              </a:rPr>
              <a:t>Family-centered service collaboration with families &amp; to ensure access to resources to foster learning &amp; development</a:t>
            </a:r>
          </a:p>
          <a:p>
            <a:pPr marL="342900" indent="-342900">
              <a:lnSpc>
                <a:spcPct val="150000"/>
              </a:lnSpc>
              <a:spcBef>
                <a:spcPts val="0"/>
              </a:spcBef>
              <a:buFont typeface="Wingdings" panose="05000000000000000000" pitchFamily="2" charset="2"/>
              <a:buChar char="Ø"/>
            </a:pPr>
            <a:r>
              <a:rPr lang="en-US" altLang="en-US" sz="1800" dirty="0">
                <a:latin typeface="Arial" panose="020B0604020202020204" pitchFamily="34" charset="0"/>
                <a:cs typeface="Arial" panose="020B0604020202020204" pitchFamily="34" charset="0"/>
              </a:rPr>
              <a:t>Transition practices to help children make the transition to the classroom</a:t>
            </a:r>
          </a:p>
        </p:txBody>
      </p:sp>
      <p:sp>
        <p:nvSpPr>
          <p:cNvPr id="2" name="TextBox 1">
            <a:extLst>
              <a:ext uri="{FF2B5EF4-FFF2-40B4-BE49-F238E27FC236}">
                <a16:creationId xmlns:a16="http://schemas.microsoft.com/office/drawing/2014/main" id="{9E9C1AD2-AD08-5F07-1982-77FA82FED1D8}"/>
              </a:ext>
            </a:extLst>
          </p:cNvPr>
          <p:cNvSpPr txBox="1"/>
          <p:nvPr/>
        </p:nvSpPr>
        <p:spPr>
          <a:xfrm>
            <a:off x="415011" y="4735286"/>
            <a:ext cx="8075846" cy="1538883"/>
          </a:xfrm>
          <a:prstGeom prst="rect">
            <a:avLst/>
          </a:prstGeom>
          <a:noFill/>
        </p:spPr>
        <p:txBody>
          <a:bodyPr wrap="square" rtlCol="0">
            <a:spAutoFit/>
          </a:bodyPr>
          <a:lstStyle/>
          <a:p>
            <a:r>
              <a:rPr lang="en-US" sz="2000" b="1" dirty="0">
                <a:solidFill>
                  <a:srgbClr val="C00000"/>
                </a:solidFill>
              </a:rPr>
              <a:t>Making a positive impact!  </a:t>
            </a:r>
            <a:r>
              <a:rPr lang="en-US" sz="2000" dirty="0"/>
              <a:t>These programs have helped increase the physical, motor, cognitive, language, speech, literacy, socialization, and self-help skills of many children from birth through age 6!</a:t>
            </a:r>
          </a:p>
          <a:p>
            <a:endParaRPr lang="en-US" dirty="0"/>
          </a:p>
        </p:txBody>
      </p:sp>
    </p:spTree>
    <p:extLst>
      <p:ext uri="{BB962C8B-B14F-4D97-AF65-F5344CB8AC3E}">
        <p14:creationId xmlns:p14="http://schemas.microsoft.com/office/powerpoint/2010/main" val="39597336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25953A-09F0-5EE4-2C4A-FCF79223C79D}"/>
              </a:ext>
            </a:extLst>
          </p:cNvPr>
          <p:cNvSpPr>
            <a:spLocks noGrp="1"/>
          </p:cNvSpPr>
          <p:nvPr>
            <p:ph type="title"/>
          </p:nvPr>
        </p:nvSpPr>
        <p:spPr/>
        <p:txBody>
          <a:bodyPr/>
          <a:lstStyle/>
          <a:p>
            <a:r>
              <a:rPr lang="en-US" dirty="0"/>
              <a:t>Early Intervention Matters:</a:t>
            </a:r>
          </a:p>
        </p:txBody>
      </p:sp>
      <p:sp>
        <p:nvSpPr>
          <p:cNvPr id="3" name="Content Placeholder 2">
            <a:extLst>
              <a:ext uri="{FF2B5EF4-FFF2-40B4-BE49-F238E27FC236}">
                <a16:creationId xmlns:a16="http://schemas.microsoft.com/office/drawing/2014/main" id="{32BA84DF-E260-FB96-2486-CD0673727CCE}"/>
              </a:ext>
            </a:extLst>
          </p:cNvPr>
          <p:cNvSpPr>
            <a:spLocks noGrp="1"/>
          </p:cNvSpPr>
          <p:nvPr>
            <p:ph sz="quarter" idx="13"/>
          </p:nvPr>
        </p:nvSpPr>
        <p:spPr/>
        <p:txBody>
          <a:bodyPr/>
          <a:lstStyle/>
          <a:p>
            <a:r>
              <a:rPr lang="en-US" b="0" i="0" dirty="0">
                <a:solidFill>
                  <a:srgbClr val="5C666B"/>
                </a:solidFill>
                <a:effectLst/>
                <a:latin typeface="Univers LT W01_45 Light1475944"/>
              </a:rPr>
              <a:t>Every child from birth to age 3 in the U.S. is entitled under the Individuals with Disabilities Education Act (IDEA) (</a:t>
            </a:r>
            <a:r>
              <a:rPr lang="en-US" b="0" i="0" u="none" strike="noStrike" dirty="0">
                <a:solidFill>
                  <a:srgbClr val="F05C22"/>
                </a:solidFill>
                <a:effectLst/>
                <a:latin typeface="Univers LT W01_45 Light1475944"/>
                <a:hlinkClick r:id="rId2"/>
              </a:rPr>
              <a:t>IDEA Part C</a:t>
            </a:r>
            <a:r>
              <a:rPr lang="en-US" b="0" i="0" dirty="0">
                <a:solidFill>
                  <a:srgbClr val="5C666B"/>
                </a:solidFill>
                <a:effectLst/>
                <a:latin typeface="Univers LT W01_45 Light1475944"/>
              </a:rPr>
              <a:t>) to support in reaching developmental milestones if they have a developmental delay — that is, if they are meeting milestones more slowly than expected, or if they have a diagnosed condition that has a high probability of resulting in a delay.</a:t>
            </a:r>
          </a:p>
          <a:p>
            <a:endParaRPr lang="en-US" dirty="0">
              <a:solidFill>
                <a:srgbClr val="5C666B"/>
              </a:solidFill>
              <a:latin typeface="Univers LT W01_45 Light1475944"/>
            </a:endParaRPr>
          </a:p>
          <a:p>
            <a:r>
              <a:rPr lang="en-US" dirty="0">
                <a:hlinkClick r:id="rId3"/>
              </a:rPr>
              <a:t>https://youtu.be/VWN4uKli800</a:t>
            </a:r>
            <a:r>
              <a:rPr lang="en-US" dirty="0">
                <a:solidFill>
                  <a:srgbClr val="5C666B"/>
                </a:solidFill>
                <a:latin typeface="Univers LT W01_45 Light1475944"/>
              </a:rPr>
              <a:t> </a:t>
            </a:r>
            <a:endParaRPr lang="en-US" dirty="0"/>
          </a:p>
        </p:txBody>
      </p:sp>
    </p:spTree>
    <p:extLst>
      <p:ext uri="{BB962C8B-B14F-4D97-AF65-F5344CB8AC3E}">
        <p14:creationId xmlns:p14="http://schemas.microsoft.com/office/powerpoint/2010/main" val="39626995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25953A-09F0-5EE4-2C4A-FCF79223C79D}"/>
              </a:ext>
            </a:extLst>
          </p:cNvPr>
          <p:cNvSpPr>
            <a:spLocks noGrp="1"/>
          </p:cNvSpPr>
          <p:nvPr>
            <p:ph type="title"/>
          </p:nvPr>
        </p:nvSpPr>
        <p:spPr/>
        <p:txBody>
          <a:bodyPr/>
          <a:lstStyle/>
          <a:p>
            <a:r>
              <a:rPr lang="en-US" dirty="0"/>
              <a:t>Additional NC Resources for Special Education in NC:</a:t>
            </a:r>
          </a:p>
        </p:txBody>
      </p:sp>
      <p:sp>
        <p:nvSpPr>
          <p:cNvPr id="3" name="Content Placeholder 2">
            <a:extLst>
              <a:ext uri="{FF2B5EF4-FFF2-40B4-BE49-F238E27FC236}">
                <a16:creationId xmlns:a16="http://schemas.microsoft.com/office/drawing/2014/main" id="{32BA84DF-E260-FB96-2486-CD0673727CCE}"/>
              </a:ext>
            </a:extLst>
          </p:cNvPr>
          <p:cNvSpPr>
            <a:spLocks noGrp="1"/>
          </p:cNvSpPr>
          <p:nvPr>
            <p:ph sz="quarter" idx="13"/>
          </p:nvPr>
        </p:nvSpPr>
        <p:spPr/>
        <p:txBody>
          <a:bodyPr/>
          <a:lstStyle/>
          <a:p>
            <a:r>
              <a:rPr lang="en-US" dirty="0">
                <a:hlinkClick r:id="rId2"/>
              </a:rPr>
              <a:t>A primer on special education - </a:t>
            </a:r>
            <a:r>
              <a:rPr lang="en-US" dirty="0" err="1">
                <a:hlinkClick r:id="rId2"/>
              </a:rPr>
              <a:t>EducationNC</a:t>
            </a:r>
            <a:r>
              <a:rPr lang="en-US" dirty="0">
                <a:hlinkClick r:id="rId2"/>
              </a:rPr>
              <a:t> (ednc.org)</a:t>
            </a:r>
            <a:endParaRPr lang="en-US" dirty="0"/>
          </a:p>
          <a:p>
            <a:endParaRPr lang="en-US" dirty="0"/>
          </a:p>
          <a:p>
            <a:r>
              <a:rPr lang="en-US" dirty="0"/>
              <a:t>Final thoughts on where education is headed today in rural North Carolina:</a:t>
            </a:r>
          </a:p>
          <a:p>
            <a:r>
              <a:rPr lang="en-US" dirty="0">
                <a:hlinkClick r:id="rId3"/>
              </a:rPr>
              <a:t>https://youtu.be/Z27K8XS2GS8</a:t>
            </a:r>
            <a:r>
              <a:rPr lang="en-US" dirty="0"/>
              <a:t> </a:t>
            </a:r>
          </a:p>
        </p:txBody>
      </p:sp>
    </p:spTree>
    <p:extLst>
      <p:ext uri="{BB962C8B-B14F-4D97-AF65-F5344CB8AC3E}">
        <p14:creationId xmlns:p14="http://schemas.microsoft.com/office/powerpoint/2010/main" val="19704795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85800" y="697360"/>
            <a:ext cx="8085519" cy="4837666"/>
          </a:xfrm>
        </p:spPr>
        <p:txBody>
          <a:bodyPr wrap="square" tIns="18000" bIns="18000" anchor="ctr">
            <a:spAutoFit/>
          </a:bodyPr>
          <a:lstStyle/>
          <a:p>
            <a:pPr algn="ctr"/>
            <a:r>
              <a:rPr lang="en-US" sz="2400" dirty="0"/>
              <a:t>According to IDEA, SLD is “a disorder in one or more of the basic psychological processes involved in understanding or in using language, spoken or written, which disorder may manifest itself in the imperfect ability to listen, think, speak, read, write, spell, or do mathematical calculations. Such term includes such conditions as perceptual disabilities, brain injury, minimal brain dysfunction, dyslexia, and developmental aphasia. Such term does not include a learning problem that is primarily the result of visual, hearing, or motor disabilities, of mental retardation*, of emotional disturbance, or of environmental, cultural, or economic disadvantage.”</a:t>
            </a:r>
            <a:endParaRPr lang="en-IN" sz="1800" dirty="0">
              <a:latin typeface="+mn-lt"/>
            </a:endParaRPr>
          </a:p>
        </p:txBody>
      </p:sp>
    </p:spTree>
    <p:extLst>
      <p:ext uri="{BB962C8B-B14F-4D97-AF65-F5344CB8AC3E}">
        <p14:creationId xmlns:p14="http://schemas.microsoft.com/office/powerpoint/2010/main" val="23443362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685800" y="410003"/>
            <a:ext cx="8085519" cy="2806341"/>
          </a:xfrm>
        </p:spPr>
        <p:txBody>
          <a:bodyPr wrap="square" tIns="18000" bIns="18000" anchor="ctr">
            <a:spAutoFit/>
          </a:bodyPr>
          <a:lstStyle/>
          <a:p>
            <a:pPr algn="ctr"/>
            <a:r>
              <a:rPr lang="en-US" altLang="en-US" sz="3600" dirty="0">
                <a:latin typeface="+mn-lt"/>
              </a:rPr>
              <a:t>Special Education Teacher shares more information about Common Learning Disabilities:</a:t>
            </a:r>
            <a:br>
              <a:rPr lang="en-US" altLang="en-US" sz="3600" dirty="0">
                <a:latin typeface="+mn-lt"/>
              </a:rPr>
            </a:br>
            <a:br>
              <a:rPr lang="en-US" altLang="en-US" sz="3600" dirty="0">
                <a:latin typeface="+mn-lt"/>
              </a:rPr>
            </a:br>
            <a:r>
              <a:rPr lang="en-US" altLang="en-US" sz="3600" dirty="0">
                <a:latin typeface="+mn-lt"/>
                <a:hlinkClick r:id="rId3"/>
              </a:rPr>
              <a:t>https://youtu.be/UAF706IeV8Q</a:t>
            </a:r>
            <a:r>
              <a:rPr lang="en-US" altLang="en-US" sz="3600" dirty="0">
                <a:latin typeface="+mn-lt"/>
              </a:rPr>
              <a:t> </a:t>
            </a:r>
            <a:endParaRPr lang="en-IN" sz="2800" dirty="0">
              <a:latin typeface="+mn-lt"/>
            </a:endParaRPr>
          </a:p>
        </p:txBody>
      </p:sp>
      <p:pic>
        <p:nvPicPr>
          <p:cNvPr id="2050" name="Picture 2" descr="Special Education | Lincoln Parish Schools">
            <a:extLst>
              <a:ext uri="{FF2B5EF4-FFF2-40B4-BE49-F238E27FC236}">
                <a16:creationId xmlns:a16="http://schemas.microsoft.com/office/drawing/2014/main" id="{2396DFE2-CC38-B526-9AD0-A2C377CB79C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77440" y="3641657"/>
            <a:ext cx="4183380" cy="22060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73806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42FBFB8B-3F07-E00B-7BC3-5FBF88F822CD}"/>
              </a:ext>
            </a:extLst>
          </p:cNvPr>
          <p:cNvSpPr>
            <a:spLocks noGrp="1"/>
          </p:cNvSpPr>
          <p:nvPr>
            <p:ph sz="quarter" idx="13"/>
          </p:nvPr>
        </p:nvSpPr>
        <p:spPr>
          <a:xfrm>
            <a:off x="457200" y="638150"/>
            <a:ext cx="8229600" cy="1836354"/>
          </a:xfrm>
        </p:spPr>
        <p:txBody>
          <a:bodyPr/>
          <a:lstStyle/>
          <a:p>
            <a:pPr marL="432" indent="0">
              <a:buNone/>
            </a:pPr>
            <a:r>
              <a:rPr lang="en-US" sz="3600" dirty="0">
                <a:solidFill>
                  <a:schemeClr val="bg1"/>
                </a:solidFill>
                <a:highlight>
                  <a:srgbClr val="0000FF"/>
                </a:highlight>
              </a:rPr>
              <a:t>“</a:t>
            </a:r>
            <a:r>
              <a:rPr lang="en-US" sz="3600" b="1" dirty="0">
                <a:solidFill>
                  <a:schemeClr val="bg1"/>
                </a:solidFill>
                <a:highlight>
                  <a:srgbClr val="0000FF"/>
                </a:highlight>
              </a:rPr>
              <a:t>Learning disabilities are not a prescription for failure. With the right kinds of instruction, guidance and support, there are no limits to what individuals with LD can achieve.” Sheldon H. Horowitz, Ed.D., Director of LD Resources National Center for Learning Disabilities</a:t>
            </a:r>
          </a:p>
        </p:txBody>
      </p:sp>
    </p:spTree>
    <p:extLst>
      <p:ext uri="{BB962C8B-B14F-4D97-AF65-F5344CB8AC3E}">
        <p14:creationId xmlns:p14="http://schemas.microsoft.com/office/powerpoint/2010/main" val="1895140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485321" y="946498"/>
            <a:ext cx="4285998" cy="590349"/>
          </a:xfrm>
        </p:spPr>
        <p:txBody>
          <a:bodyPr wrap="square" tIns="18000" bIns="18000" anchor="ctr">
            <a:spAutoFit/>
          </a:bodyPr>
          <a:lstStyle/>
          <a:p>
            <a:pPr algn="ctr"/>
            <a:r>
              <a:rPr lang="en-US" altLang="en-US" sz="3600" dirty="0"/>
              <a:t>Special Education</a:t>
            </a:r>
            <a:endParaRPr lang="en-IN" sz="2800" dirty="0"/>
          </a:p>
        </p:txBody>
      </p:sp>
      <p:pic>
        <p:nvPicPr>
          <p:cNvPr id="9" name="Picture 2" descr="Special Education - Lodi Unified School District">
            <a:extLst>
              <a:ext uri="{FF2B5EF4-FFF2-40B4-BE49-F238E27FC236}">
                <a16:creationId xmlns:a16="http://schemas.microsoft.com/office/drawing/2014/main" id="{B903886F-7E8B-518A-D871-C876A9E88EB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1501" y="1050492"/>
            <a:ext cx="3910944" cy="2982666"/>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Special Education | Lincoln Parish Schools">
            <a:extLst>
              <a:ext uri="{FF2B5EF4-FFF2-40B4-BE49-F238E27FC236}">
                <a16:creationId xmlns:a16="http://schemas.microsoft.com/office/drawing/2014/main" id="{2396DFE2-CC38-B526-9AD0-A2C377CB79C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84041" y="2541825"/>
            <a:ext cx="5031359" cy="27914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679135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00100" y="946498"/>
            <a:ext cx="7971219" cy="590349"/>
          </a:xfrm>
        </p:spPr>
        <p:txBody>
          <a:bodyPr wrap="square" tIns="18000" bIns="18000" anchor="ctr">
            <a:spAutoFit/>
          </a:bodyPr>
          <a:lstStyle/>
          <a:p>
            <a:pPr algn="ctr"/>
            <a:r>
              <a:rPr lang="en-US" altLang="en-US" sz="3600" dirty="0"/>
              <a:t>Special Education:</a:t>
            </a:r>
            <a:endParaRPr lang="en-IN" sz="2800" dirty="0"/>
          </a:p>
        </p:txBody>
      </p:sp>
      <p:sp>
        <p:nvSpPr>
          <p:cNvPr id="2" name="TextBox 1">
            <a:extLst>
              <a:ext uri="{FF2B5EF4-FFF2-40B4-BE49-F238E27FC236}">
                <a16:creationId xmlns:a16="http://schemas.microsoft.com/office/drawing/2014/main" id="{17472F17-2437-EB7B-141D-CFBCA0DBADD7}"/>
              </a:ext>
            </a:extLst>
          </p:cNvPr>
          <p:cNvSpPr txBox="1"/>
          <p:nvPr/>
        </p:nvSpPr>
        <p:spPr>
          <a:xfrm>
            <a:off x="617220" y="1783020"/>
            <a:ext cx="7189470" cy="400110"/>
          </a:xfrm>
          <a:prstGeom prst="rect">
            <a:avLst/>
          </a:prstGeom>
          <a:noFill/>
        </p:spPr>
        <p:txBody>
          <a:bodyPr wrap="square" rtlCol="0">
            <a:spAutoFit/>
          </a:bodyPr>
          <a:lstStyle/>
          <a:p>
            <a:r>
              <a:rPr lang="en-US" sz="2000" b="1" dirty="0"/>
              <a:t>What is Special Education? </a:t>
            </a:r>
            <a:r>
              <a:rPr lang="en-US" sz="1800" dirty="0">
                <a:hlinkClick r:id="rId3"/>
              </a:rPr>
              <a:t>https://youtu.be/9DktV772njY</a:t>
            </a:r>
            <a:r>
              <a:rPr lang="en-US" sz="1800" dirty="0"/>
              <a:t> </a:t>
            </a:r>
          </a:p>
        </p:txBody>
      </p:sp>
    </p:spTree>
    <p:extLst>
      <p:ext uri="{BB962C8B-B14F-4D97-AF65-F5344CB8AC3E}">
        <p14:creationId xmlns:p14="http://schemas.microsoft.com/office/powerpoint/2010/main" val="9040074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00100" y="946498"/>
            <a:ext cx="7971219" cy="590349"/>
          </a:xfrm>
        </p:spPr>
        <p:txBody>
          <a:bodyPr wrap="square" tIns="18000" bIns="18000" anchor="ctr">
            <a:spAutoFit/>
          </a:bodyPr>
          <a:lstStyle/>
          <a:p>
            <a:pPr algn="ctr"/>
            <a:r>
              <a:rPr lang="en-US" altLang="en-US" sz="3600" dirty="0"/>
              <a:t>Special Education:</a:t>
            </a:r>
            <a:endParaRPr lang="en-IN" sz="2800" dirty="0"/>
          </a:p>
        </p:txBody>
      </p:sp>
      <p:pic>
        <p:nvPicPr>
          <p:cNvPr id="1026" name="Picture 2" descr="Fear of the Unknown: Disabilities {+ Bonus Freebie} | Inclusive education,  Education poster, Special education">
            <a:extLst>
              <a:ext uri="{FF2B5EF4-FFF2-40B4-BE49-F238E27FC236}">
                <a16:creationId xmlns:a16="http://schemas.microsoft.com/office/drawing/2014/main" id="{84987C8A-803E-C526-58B2-6B725E48743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00" y="581025"/>
            <a:ext cx="5334000" cy="56959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904922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00100" y="946498"/>
            <a:ext cx="7971219" cy="590349"/>
          </a:xfrm>
        </p:spPr>
        <p:txBody>
          <a:bodyPr wrap="square" tIns="18000" bIns="18000" anchor="ctr">
            <a:spAutoFit/>
          </a:bodyPr>
          <a:lstStyle/>
          <a:p>
            <a:pPr algn="ctr"/>
            <a:r>
              <a:rPr lang="en-US" altLang="en-US" sz="3600" dirty="0"/>
              <a:t>Special Education:</a:t>
            </a:r>
            <a:endParaRPr lang="en-IN" sz="2800" dirty="0"/>
          </a:p>
        </p:txBody>
      </p:sp>
      <p:sp>
        <p:nvSpPr>
          <p:cNvPr id="2" name="TextBox 1">
            <a:extLst>
              <a:ext uri="{FF2B5EF4-FFF2-40B4-BE49-F238E27FC236}">
                <a16:creationId xmlns:a16="http://schemas.microsoft.com/office/drawing/2014/main" id="{17472F17-2437-EB7B-141D-CFBCA0DBADD7}"/>
              </a:ext>
            </a:extLst>
          </p:cNvPr>
          <p:cNvSpPr txBox="1"/>
          <p:nvPr/>
        </p:nvSpPr>
        <p:spPr>
          <a:xfrm>
            <a:off x="617220" y="1783020"/>
            <a:ext cx="7189470" cy="4524315"/>
          </a:xfrm>
          <a:prstGeom prst="rect">
            <a:avLst/>
          </a:prstGeom>
          <a:noFill/>
        </p:spPr>
        <p:txBody>
          <a:bodyPr wrap="square" rtlCol="0">
            <a:spAutoFit/>
          </a:bodyPr>
          <a:lstStyle/>
          <a:p>
            <a:pPr marL="457200" indent="-457200">
              <a:buFont typeface="+mj-lt"/>
              <a:buAutoNum type="arabicPeriod"/>
            </a:pPr>
            <a:r>
              <a:rPr lang="en-US" sz="2400" dirty="0"/>
              <a:t>Disability Categories:</a:t>
            </a:r>
          </a:p>
          <a:p>
            <a:pPr marL="457200" indent="-457200">
              <a:buFont typeface="+mj-lt"/>
              <a:buAutoNum type="arabicPeriod"/>
            </a:pPr>
            <a:r>
              <a:rPr lang="en-US" sz="2400" dirty="0"/>
              <a:t>Autism Spectrum Disorders</a:t>
            </a:r>
          </a:p>
          <a:p>
            <a:pPr marL="457200" indent="-457200">
              <a:buFont typeface="+mj-lt"/>
              <a:buAutoNum type="arabicPeriod"/>
            </a:pPr>
            <a:r>
              <a:rPr lang="en-US" sz="2400" dirty="0"/>
              <a:t>Deafness &amp; Hearing impairments</a:t>
            </a:r>
          </a:p>
          <a:p>
            <a:pPr marL="457200" indent="-457200">
              <a:buFont typeface="+mj-lt"/>
              <a:buAutoNum type="arabicPeriod"/>
            </a:pPr>
            <a:r>
              <a:rPr lang="en-US" sz="2400" dirty="0"/>
              <a:t>Deaf-Blindness</a:t>
            </a:r>
          </a:p>
          <a:p>
            <a:pPr marL="457200" indent="-457200">
              <a:buFont typeface="+mj-lt"/>
              <a:buAutoNum type="arabicPeriod"/>
            </a:pPr>
            <a:r>
              <a:rPr lang="en-US" sz="2400" dirty="0"/>
              <a:t>Intellectual Disorders</a:t>
            </a:r>
          </a:p>
          <a:p>
            <a:pPr marL="457200" indent="-457200">
              <a:buFont typeface="+mj-lt"/>
              <a:buAutoNum type="arabicPeriod"/>
            </a:pPr>
            <a:r>
              <a:rPr lang="en-US" sz="2400" dirty="0"/>
              <a:t>Multiple Disorders</a:t>
            </a:r>
          </a:p>
          <a:p>
            <a:pPr marL="457200" indent="-457200">
              <a:buFont typeface="+mj-lt"/>
              <a:buAutoNum type="arabicPeriod"/>
            </a:pPr>
            <a:r>
              <a:rPr lang="en-US" sz="2400" dirty="0"/>
              <a:t>Orthopedic Impairment</a:t>
            </a:r>
          </a:p>
          <a:p>
            <a:pPr marL="457200" indent="-457200">
              <a:buFont typeface="+mj-lt"/>
              <a:buAutoNum type="arabicPeriod"/>
            </a:pPr>
            <a:r>
              <a:rPr lang="en-US" sz="2400" dirty="0"/>
              <a:t>Other health impairment</a:t>
            </a:r>
          </a:p>
          <a:p>
            <a:pPr marL="457200" indent="-457200">
              <a:buFont typeface="+mj-lt"/>
              <a:buAutoNum type="arabicPeriod"/>
            </a:pPr>
            <a:r>
              <a:rPr lang="en-US" sz="2400" dirty="0"/>
              <a:t>Specific learning disability</a:t>
            </a:r>
          </a:p>
          <a:p>
            <a:pPr marL="457200" indent="-457200">
              <a:buFont typeface="+mj-lt"/>
              <a:buAutoNum type="arabicPeriod"/>
            </a:pPr>
            <a:r>
              <a:rPr lang="en-US" sz="2400" dirty="0"/>
              <a:t>Speech/language impairment</a:t>
            </a:r>
          </a:p>
          <a:p>
            <a:pPr marL="457200" indent="-457200">
              <a:buFont typeface="+mj-lt"/>
              <a:buAutoNum type="arabicPeriod"/>
            </a:pPr>
            <a:r>
              <a:rPr lang="en-US" sz="2400" dirty="0"/>
              <a:t> Blindness &amp; visual impairment</a:t>
            </a:r>
          </a:p>
          <a:p>
            <a:pPr marL="457200" indent="-457200">
              <a:buFont typeface="+mj-lt"/>
              <a:buAutoNum type="arabicPeriod"/>
            </a:pPr>
            <a:r>
              <a:rPr lang="en-US" sz="2400" dirty="0"/>
              <a:t> Developmental delays</a:t>
            </a:r>
          </a:p>
        </p:txBody>
      </p:sp>
    </p:spTree>
    <p:extLst>
      <p:ext uri="{BB962C8B-B14F-4D97-AF65-F5344CB8AC3E}">
        <p14:creationId xmlns:p14="http://schemas.microsoft.com/office/powerpoint/2010/main" val="2167060140"/>
      </p:ext>
    </p:extLst>
  </p:cSld>
  <p:clrMapOvr>
    <a:masterClrMapping/>
  </p:clrMapOvr>
</p:sld>
</file>

<file path=ppt/theme/theme1.xml><?xml version="1.0" encoding="utf-8"?>
<a:theme xmlns:a="http://schemas.openxmlformats.org/drawingml/2006/main" name="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86D90B95B22DD945BDFF45EB84A5E21C" ma:contentTypeVersion="13" ma:contentTypeDescription="Create a new document." ma:contentTypeScope="" ma:versionID="0393889cf394bad1b20cde57c6bb7eb5">
  <xsd:schema xmlns:xsd="http://www.w3.org/2001/XMLSchema" xmlns:xs="http://www.w3.org/2001/XMLSchema" xmlns:p="http://schemas.microsoft.com/office/2006/metadata/properties" xmlns:ns2="7c1bd8dc-4e40-424f-a15f-9ffcd522197f" xmlns:ns3="6125ffc9-2c56-435e-8267-1393444907b2" targetNamespace="http://schemas.microsoft.com/office/2006/metadata/properties" ma:root="true" ma:fieldsID="d3e430f46b92204fb5a3381a429c4dbe" ns2:_="" ns3:_="">
    <xsd:import namespace="7c1bd8dc-4e40-424f-a15f-9ffcd522197f"/>
    <xsd:import namespace="6125ffc9-2c56-435e-8267-1393444907b2"/>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1bd8dc-4e40-424f-a15f-9ffcd522197f"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125ffc9-2c56-435e-8267-1393444907b2"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7C36709-0D5F-47B9-96CA-D2C8E3A7C8C6}">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1E0A8FFA-9AE6-4A1F-8087-9E6A86B4B86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1bd8dc-4e40-424f-a15f-9ffcd522197f"/>
    <ds:schemaRef ds:uri="6125ffc9-2c56-435e-8267-1393444907b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35DEC41-8352-4F31-BC81-043E3176E8C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14457</TotalTime>
  <Words>1597</Words>
  <Application>Microsoft Office PowerPoint</Application>
  <PresentationFormat>On-screen Show (4:3)</PresentationFormat>
  <Paragraphs>146</Paragraphs>
  <Slides>27</Slides>
  <Notes>23</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27</vt:i4>
      </vt:variant>
    </vt:vector>
  </HeadingPairs>
  <TitlesOfParts>
    <vt:vector size="36" baseType="lpstr">
      <vt:lpstr>Arial</vt:lpstr>
      <vt:lpstr>Lucida Handwriting</vt:lpstr>
      <vt:lpstr>Noto Sans Symbols</vt:lpstr>
      <vt:lpstr>Times New Roman</vt:lpstr>
      <vt:lpstr>Univers LT W01_45 Light1475944</vt:lpstr>
      <vt:lpstr>Verdana</vt:lpstr>
      <vt:lpstr>Wingdings</vt:lpstr>
      <vt:lpstr>508 Lecture</vt:lpstr>
      <vt:lpstr>1_508 Lecture</vt:lpstr>
      <vt:lpstr>Creating Inclusive Classrooms: Effective and Reflective Practices</vt:lpstr>
      <vt:lpstr>PowerPoint Presentation</vt:lpstr>
      <vt:lpstr>According to IDEA, SLD is “a disorder in one or more of the basic psychological processes involved in understanding or in using language, spoken or written, which disorder may manifest itself in the imperfect ability to listen, think, speak, read, write, spell, or do mathematical calculations. Such term includes such conditions as perceptual disabilities, brain injury, minimal brain dysfunction, dyslexia, and developmental aphasia. Such term does not include a learning problem that is primarily the result of visual, hearing, or motor disabilities, of mental retardation*, of emotional disturbance, or of environmental, cultural, or economic disadvantage.”</vt:lpstr>
      <vt:lpstr>Special Education Teacher shares more information about Common Learning Disabilities:  https://youtu.be/UAF706IeV8Q </vt:lpstr>
      <vt:lpstr>PowerPoint Presentation</vt:lpstr>
      <vt:lpstr>Special Education</vt:lpstr>
      <vt:lpstr>Special Education:</vt:lpstr>
      <vt:lpstr>Special Education:</vt:lpstr>
      <vt:lpstr>Special Education:</vt:lpstr>
      <vt:lpstr>What is Special Education? </vt:lpstr>
      <vt:lpstr>Who Should Get Special Education?</vt:lpstr>
      <vt:lpstr>Who Should Get Special Education?</vt:lpstr>
      <vt:lpstr>Where is Special Education Provided? </vt:lpstr>
      <vt:lpstr>What are the Steps for Getting Special Education?</vt:lpstr>
      <vt:lpstr>What are the Steps for Getting Special Education?</vt:lpstr>
      <vt:lpstr>What are the Steps for Getting Special Education?</vt:lpstr>
      <vt:lpstr>What are the Steps for Getting Special Education?</vt:lpstr>
      <vt:lpstr>Referral Process</vt:lpstr>
      <vt:lpstr>Special Education:</vt:lpstr>
      <vt:lpstr>Continuum of Educational Placements:</vt:lpstr>
      <vt:lpstr>PowerPoint Presentation</vt:lpstr>
      <vt:lpstr>Continuum of Educational Placements (1 of 2)</vt:lpstr>
      <vt:lpstr>Continuum of Educational Placements (2 of 2)</vt:lpstr>
      <vt:lpstr>Factors Contributing to Inclusion</vt:lpstr>
      <vt:lpstr>Early Intervention &amp; Early Childhood Programs: </vt:lpstr>
      <vt:lpstr>Early Intervention Matters:</vt:lpstr>
      <vt:lpstr>Additional NC Resources for Special Education in NC:</vt:lpstr>
    </vt:vector>
  </TitlesOfParts>
  <Company>Pearson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Creating Inclusive Classrooms: Effective and Differentiated and Reflective Practices, Eighth Edition, Chapter 1</dc:title>
  <dc:subject>TED/Careers</dc:subject>
  <dc:creator>Salend</dc:creator>
  <cp:keywords/>
  <dc:description/>
  <cp:lastModifiedBy>Nancy Carr</cp:lastModifiedBy>
  <cp:revision>1725</cp:revision>
  <dcterms:modified xsi:type="dcterms:W3CDTF">2023-01-09T23:21:48Z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ffisync_UniqueId">
    <vt:lpwstr>682739</vt:lpwstr>
  </property>
  <property fmtid="{D5CDD505-2E9C-101B-9397-08002B2CF9AE}" pid="3" name="Offisync_ServerID">
    <vt:lpwstr>7e960520-0e88-4f05-9fa0-24079b61e486</vt:lpwstr>
  </property>
  <property fmtid="{D5CDD505-2E9C-101B-9397-08002B2CF9AE}" pid="4" name="Offisync_UpdateToken">
    <vt:lpwstr>2</vt:lpwstr>
  </property>
  <property fmtid="{D5CDD505-2E9C-101B-9397-08002B2CF9AE}" pid="5" name="Jive_VersionGuid">
    <vt:lpwstr>2e874262-9747-49d3-bf1e-677aeb587663</vt:lpwstr>
  </property>
  <property fmtid="{D5CDD505-2E9C-101B-9397-08002B2CF9AE}" pid="6" name="Offisync_ProviderInitializationData">
    <vt:lpwstr>https://neo.pearson.com</vt:lpwstr>
  </property>
  <property fmtid="{D5CDD505-2E9C-101B-9397-08002B2CF9AE}" pid="7" name="Jive_LatestUserAccountName">
    <vt:lpwstr>joel</vt:lpwstr>
  </property>
  <property fmtid="{D5CDD505-2E9C-101B-9397-08002B2CF9AE}" pid="8" name="ContentTypeId">
    <vt:lpwstr>0x01010086D90B95B22DD945BDFF45EB84A5E21C</vt:lpwstr>
  </property>
</Properties>
</file>