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84" r:id="rId2"/>
  </p:sldMasterIdLst>
  <p:notesMasterIdLst>
    <p:notesMasterId r:id="rId17"/>
  </p:notesMasterIdLst>
  <p:handoutMasterIdLst>
    <p:handoutMasterId r:id="rId18"/>
  </p:handoutMasterIdLst>
  <p:sldIdLst>
    <p:sldId id="354" r:id="rId3"/>
    <p:sldId id="378" r:id="rId4"/>
    <p:sldId id="364" r:id="rId5"/>
    <p:sldId id="365" r:id="rId6"/>
    <p:sldId id="366" r:id="rId7"/>
    <p:sldId id="379" r:id="rId8"/>
    <p:sldId id="377" r:id="rId9"/>
    <p:sldId id="380" r:id="rId10"/>
    <p:sldId id="367" r:id="rId11"/>
    <p:sldId id="381" r:id="rId12"/>
    <p:sldId id="368" r:id="rId13"/>
    <p:sldId id="369" r:id="rId14"/>
    <p:sldId id="382" r:id="rId15"/>
    <p:sldId id="370"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777" userDrawn="1">
          <p15:clr>
            <a:srgbClr val="A4A3A4"/>
          </p15:clr>
        </p15:guide>
        <p15:guide id="2" pos="272" userDrawn="1">
          <p15:clr>
            <a:srgbClr val="A4A3A4"/>
          </p15:clr>
        </p15:guide>
        <p15:guide id="3" orient="horz" pos="981" userDrawn="1">
          <p15:clr>
            <a:srgbClr val="A4A3A4"/>
          </p15:clr>
        </p15:guide>
        <p15:guide id="4" orient="horz" pos="3929" userDrawn="1">
          <p15:clr>
            <a:srgbClr val="A4A3A4"/>
          </p15:clr>
        </p15:guide>
        <p15:guide id="5" pos="408" userDrawn="1">
          <p15:clr>
            <a:srgbClr val="A4A3A4"/>
          </p15:clr>
        </p15:guide>
        <p15:guide id="6" orient="horz" pos="116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360" autoAdjust="0"/>
  </p:normalViewPr>
  <p:slideViewPr>
    <p:cSldViewPr snapToGrid="0" snapToObjects="1">
      <p:cViewPr varScale="1">
        <p:scale>
          <a:sx n="62" d="100"/>
          <a:sy n="62" d="100"/>
        </p:scale>
        <p:origin x="1532" y="56"/>
      </p:cViewPr>
      <p:guideLst>
        <p:guide orient="horz" pos="777"/>
        <p:guide pos="272"/>
        <p:guide orient="horz" pos="981"/>
        <p:guide orient="horz" pos="3929"/>
        <p:guide pos="408"/>
        <p:guide orient="horz" pos="1162"/>
      </p:guideLst>
    </p:cSldViewPr>
  </p:slideViewPr>
  <p:outlineViewPr>
    <p:cViewPr>
      <p:scale>
        <a:sx n="33" d="100"/>
        <a:sy n="33" d="100"/>
      </p:scale>
      <p:origin x="0" y="-2970"/>
    </p:cViewPr>
  </p:outlineViewPr>
  <p:notesTextViewPr>
    <p:cViewPr>
      <p:scale>
        <a:sx n="100" d="100"/>
        <a:sy n="100" d="100"/>
      </p:scale>
      <p:origin x="0" y="0"/>
    </p:cViewPr>
  </p:notesTextViewPr>
  <p:sorterViewPr>
    <p:cViewPr>
      <p:scale>
        <a:sx n="100" d="100"/>
        <a:sy n="100" d="100"/>
      </p:scale>
      <p:origin x="0" y="-3346"/>
    </p:cViewPr>
  </p:sorterViewPr>
  <p:notesViewPr>
    <p:cSldViewPr snapToGrid="0" snapToObjects="1">
      <p:cViewPr varScale="1">
        <p:scale>
          <a:sx n="85" d="100"/>
          <a:sy n="85" d="100"/>
        </p:scale>
        <p:origin x="380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11/8/2022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dirty="0">
                <a:solidFill>
                  <a:schemeClr val="dk1"/>
                </a:solidFill>
                <a:latin typeface="Arial"/>
                <a:ea typeface="Arial"/>
                <a:cs typeface="Arial"/>
                <a:sym typeface="Arial"/>
              </a:rPr>
              <a:t>3)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683636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 name="Content Placeholder 2"/>
          <p:cNvSpPr>
            <a:spLocks noGrp="1"/>
          </p:cNvSpPr>
          <p:nvPr>
            <p:ph sz="quarter" idx="10"/>
          </p:nvPr>
        </p:nvSpPr>
        <p:spPr>
          <a:xfrm>
            <a:off x="457200" y="1600200"/>
            <a:ext cx="8229600" cy="4525963"/>
          </a:xfrm>
        </p:spPr>
        <p:txBody>
          <a:bodyPr/>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2469634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Five Content_Link">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8" name="Content Placeholder 7"/>
          <p:cNvSpPr>
            <a:spLocks noGrp="1"/>
          </p:cNvSpPr>
          <p:nvPr>
            <p:ph sz="quarter" idx="16"/>
          </p:nvPr>
        </p:nvSpPr>
        <p:spPr>
          <a:xfrm>
            <a:off x="457200" y="1555749"/>
            <a:ext cx="3730239" cy="676464"/>
          </a:xfrm>
        </p:spPr>
        <p:txBody>
          <a:bodyPr/>
          <a:lstStyle>
            <a:lvl1pPr indent="-255600">
              <a:defRPr sz="1800">
                <a:latin typeface="+mn-lt"/>
              </a:defRPr>
            </a:lvl1pPr>
            <a:lvl2pPr indent="-284400">
              <a:defRPr sz="1800">
                <a:latin typeface="+mn-lt"/>
              </a:defRPr>
            </a:lvl2pPr>
            <a:lvl3pPr indent="-230400">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3" name="Content Placeholder 2"/>
          <p:cNvSpPr>
            <a:spLocks noGrp="1"/>
          </p:cNvSpPr>
          <p:nvPr>
            <p:ph sz="quarter" idx="14"/>
          </p:nvPr>
        </p:nvSpPr>
        <p:spPr>
          <a:xfrm>
            <a:off x="457200" y="2392649"/>
            <a:ext cx="3730239" cy="701761"/>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5"/>
          </p:nvPr>
        </p:nvSpPr>
        <p:spPr>
          <a:xfrm>
            <a:off x="454672" y="3254847"/>
            <a:ext cx="3732767" cy="710402"/>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Content Placeholder 3"/>
          <p:cNvSpPr>
            <a:spLocks noGrp="1"/>
          </p:cNvSpPr>
          <p:nvPr>
            <p:ph sz="quarter" idx="17"/>
          </p:nvPr>
        </p:nvSpPr>
        <p:spPr>
          <a:xfrm>
            <a:off x="454672" y="4125687"/>
            <a:ext cx="3732767" cy="711234"/>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8"/>
          </p:nvPr>
        </p:nvSpPr>
        <p:spPr>
          <a:xfrm>
            <a:off x="457200" y="4997360"/>
            <a:ext cx="3730239" cy="659956"/>
          </a:xfrm>
        </p:spPr>
        <p:txBody>
          <a:bodyPr/>
          <a:lstStyle>
            <a:lvl1pPr indent="-255600">
              <a:defRPr sz="1800">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9"/>
          </p:nvPr>
        </p:nvSpPr>
        <p:spPr>
          <a:xfrm>
            <a:off x="4956561" y="1555750"/>
            <a:ext cx="3730239" cy="676463"/>
          </a:xfrm>
        </p:spPr>
        <p:txBody>
          <a:bodyPr/>
          <a:lstStyle>
            <a:lvl1pPr>
              <a:defRPr sz="1800">
                <a:latin typeface="+mn-lt"/>
              </a:defRPr>
            </a:lvl1pPr>
            <a:lvl2pPr indent="-284400">
              <a:defRPr sz="1800">
                <a:latin typeface="+mn-lt"/>
              </a:defRPr>
            </a:lvl2pPr>
            <a:lvl3pPr indent="-230400">
              <a:defRPr sz="1800">
                <a:latin typeface="+mn-lt"/>
              </a:defRPr>
            </a:lvl3pPr>
            <a:lvl4pPr indent="-230400">
              <a:defRPr sz="1800">
                <a:latin typeface="+mn-lt"/>
              </a:defRPr>
            </a:lvl4pPr>
            <a:lvl5pPr indent="-230400">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0" name="Content Placeholder 9"/>
          <p:cNvSpPr>
            <a:spLocks noGrp="1"/>
          </p:cNvSpPr>
          <p:nvPr>
            <p:ph sz="quarter" idx="20"/>
          </p:nvPr>
        </p:nvSpPr>
        <p:spPr>
          <a:xfrm>
            <a:off x="4956561" y="2392363"/>
            <a:ext cx="3733414" cy="702047"/>
          </a:xfrm>
        </p:spPr>
        <p:txBody>
          <a:bodyPr/>
          <a:lstStyle>
            <a:lvl1pPr>
              <a:defRPr sz="1800">
                <a:latin typeface="+mn-lt"/>
              </a:defRPr>
            </a:lvl1pPr>
            <a:lvl2pPr indent="-284400">
              <a:defRPr sz="1800">
                <a:latin typeface="+mn-lt"/>
              </a:defRPr>
            </a:lvl2pPr>
            <a:lvl3pPr indent="-230400">
              <a:defRPr sz="1800">
                <a:latin typeface="+mn-lt"/>
              </a:defRPr>
            </a:lvl3pPr>
            <a:lvl4pPr indent="-230400">
              <a:defRPr sz="1800">
                <a:latin typeface="+mn-lt"/>
              </a:defRPr>
            </a:lvl4pPr>
            <a:lvl5pPr indent="-230400">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2" name="Content Placeholder 11"/>
          <p:cNvSpPr>
            <a:spLocks noGrp="1"/>
          </p:cNvSpPr>
          <p:nvPr>
            <p:ph sz="quarter" idx="21"/>
          </p:nvPr>
        </p:nvSpPr>
        <p:spPr>
          <a:xfrm>
            <a:off x="4956561" y="3254848"/>
            <a:ext cx="3730239" cy="710402"/>
          </a:xfrm>
        </p:spPr>
        <p:txBody>
          <a:bodyPr/>
          <a:lstStyle>
            <a:lvl1pPr indent="-255600">
              <a:defRPr sz="1800">
                <a:latin typeface="+mn-lt"/>
              </a:defRPr>
            </a:lvl1pPr>
            <a:lvl2pPr indent="-284400">
              <a:defRPr sz="1800">
                <a:latin typeface="+mn-lt"/>
              </a:defRPr>
            </a:lvl2pPr>
            <a:lvl3pPr indent="-230400">
              <a:defRPr sz="1800">
                <a:latin typeface="+mn-lt"/>
              </a:defRPr>
            </a:lvl3pPr>
            <a:lvl4pPr indent="-230400">
              <a:defRPr sz="1800">
                <a:latin typeface="+mn-lt"/>
              </a:defRPr>
            </a:lvl4pPr>
            <a:lvl5pPr indent="-230400">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3" name="Text Placeholder 12"/>
          <p:cNvSpPr>
            <a:spLocks noGrp="1"/>
          </p:cNvSpPr>
          <p:nvPr>
            <p:ph type="body" sz="quarter" idx="24"/>
          </p:nvPr>
        </p:nvSpPr>
        <p:spPr>
          <a:xfrm>
            <a:off x="4854576" y="4174123"/>
            <a:ext cx="3921956" cy="438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7" name="Text Placeholder 16"/>
          <p:cNvSpPr>
            <a:spLocks noGrp="1"/>
          </p:cNvSpPr>
          <p:nvPr>
            <p:ph type="body" sz="quarter" idx="25"/>
          </p:nvPr>
        </p:nvSpPr>
        <p:spPr>
          <a:xfrm>
            <a:off x="4854575" y="4683125"/>
            <a:ext cx="3922713" cy="6413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9" name="Text Placeholder 18"/>
          <p:cNvSpPr>
            <a:spLocks noGrp="1"/>
          </p:cNvSpPr>
          <p:nvPr>
            <p:ph type="body" sz="quarter" idx="26"/>
          </p:nvPr>
        </p:nvSpPr>
        <p:spPr>
          <a:xfrm>
            <a:off x="4854575" y="5503863"/>
            <a:ext cx="3922713" cy="6064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21" name="Text Placeholder 20"/>
          <p:cNvSpPr>
            <a:spLocks noGrp="1"/>
          </p:cNvSpPr>
          <p:nvPr>
            <p:ph type="body" sz="quarter" idx="27"/>
          </p:nvPr>
        </p:nvSpPr>
        <p:spPr>
          <a:xfrm>
            <a:off x="4452938" y="6110288"/>
            <a:ext cx="4443412" cy="6492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23" name="Text Placeholder 22"/>
          <p:cNvSpPr>
            <a:spLocks noGrp="1"/>
          </p:cNvSpPr>
          <p:nvPr>
            <p:ph type="body" sz="quarter" idx="28"/>
          </p:nvPr>
        </p:nvSpPr>
        <p:spPr>
          <a:xfrm>
            <a:off x="457200" y="5784850"/>
            <a:ext cx="3730625" cy="8207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260392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15153"/>
            <a:ext cx="8229600" cy="110265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0" tIns="0" rIns="0" bIns="0" anchor="b" anchorCtr="0"/>
          <a:lstStyle>
            <a:lvl1pPr marL="0" marR="0" lvl="0" indent="0" algn="l" rtl="0">
              <a:spcBef>
                <a:spcPts val="0"/>
              </a:spcBef>
              <a:buClr>
                <a:srgbClr val="007FA3"/>
              </a:buClr>
              <a:buFont typeface="Arial"/>
              <a:buNone/>
              <a:defRPr sz="1200" b="0" i="0" u="none" strike="noStrike" cap="none">
                <a:solidFill>
                  <a:schemeClr val="dk1"/>
                </a:solidFill>
                <a:latin typeface="+mn-lt"/>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539372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7200" y="5050971"/>
            <a:ext cx="8229600"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a16="http://schemas.microsoft.com/office/drawing/2014/main" id="{AD3CB993-AC2C-41C5-BFB7-F2499EC1A14C}"/>
              </a:ext>
            </a:extLst>
          </p:cNvPr>
          <p:cNvSpPr>
            <a:spLocks noGrp="1"/>
          </p:cNvSpPr>
          <p:nvPr>
            <p:ph type="pic" sz="quarter" idx="13"/>
          </p:nvPr>
        </p:nvSpPr>
        <p:spPr>
          <a:xfrm>
            <a:off x="457200" y="1512888"/>
            <a:ext cx="8232775"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rgbClr val="FFFFFF"/>
              </a:solidFill>
              <a:effectLst/>
              <a:uLnTx/>
              <a:uFillTx/>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4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sz="900" b="0" i="0" u="none" strike="noStrike" kern="0" cap="none" spc="0" normalizeH="0" baseline="0" noProof="0" dirty="0">
              <a:ln>
                <a:noFill/>
              </a:ln>
              <a:solidFill>
                <a:srgbClr val="FFFFFF"/>
              </a:solidFill>
              <a:effectLst/>
              <a:uLnTx/>
              <a:uFillTx/>
              <a:latin typeface="Arial"/>
              <a:cs typeface="Arial"/>
              <a:sym typeface="Arial"/>
            </a:endParaRPr>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Tx/>
              <a:buSzPct val="25000"/>
              <a:buFontTx/>
              <a:buNone/>
              <a:tabLst/>
              <a:defRPr/>
            </a:pPr>
            <a:fld id="{00000000-1234-1234-1234-123412341234}" type="slidenum">
              <a:rPr kumimoji="0" lang="en-US" sz="900" b="0" i="0" u="none" strike="noStrike" kern="0" cap="none" spc="0" normalizeH="0" baseline="0" noProof="0">
                <a:ln>
                  <a:noFill/>
                </a:ln>
                <a:solidFill>
                  <a:srgbClr val="FFFFFF"/>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Tx/>
                <a:buSzPct val="25000"/>
                <a:buFontTx/>
                <a:buNone/>
                <a:tabLst/>
                <a:defRPr/>
              </a:pPr>
              <a:t>‹#›</a:t>
            </a:fld>
            <a:endParaRPr kumimoji="0" lang="en-US" sz="900" b="0" i="0" u="none" strike="noStrike" kern="0" cap="none" spc="0" normalizeH="0" baseline="0" noProof="0" dirty="0">
              <a:ln>
                <a:noFill/>
              </a:ln>
              <a:solidFill>
                <a:srgbClr val="FFFFFF"/>
              </a:solidFill>
              <a:effectLst/>
              <a:uLnTx/>
              <a:uFillTx/>
              <a:latin typeface="Arial"/>
              <a:ea typeface="Arial"/>
              <a:cs typeface="Arial"/>
              <a:sym typeface="Arial"/>
            </a:endParaRPr>
          </a:p>
        </p:txBody>
      </p:sp>
    </p:spTree>
    <p:extLst>
      <p:ext uri="{BB962C8B-B14F-4D97-AF65-F5344CB8AC3E}">
        <p14:creationId xmlns:p14="http://schemas.microsoft.com/office/powerpoint/2010/main" val="286160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and Link">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rgbClr val="FFFFFF"/>
              </a:solidFill>
              <a:effectLst/>
              <a:uLnTx/>
              <a:uFillTx/>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0" tIns="0" rIns="0" bIns="0"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sz="900" b="0" i="0" u="none" strike="noStrike" kern="0" cap="none" spc="0" normalizeH="0" baseline="0" noProof="0" dirty="0">
              <a:ln>
                <a:noFill/>
              </a:ln>
              <a:solidFill>
                <a:srgbClr val="FFFFFF"/>
              </a:solidFill>
              <a:effectLst/>
              <a:uLnTx/>
              <a:uFillTx/>
              <a:latin typeface="Arial"/>
              <a:cs typeface="Arial"/>
              <a:sym typeface="Arial"/>
            </a:endParaRPr>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Tx/>
              <a:buSzPct val="25000"/>
              <a:buFontTx/>
              <a:buNone/>
              <a:tabLst/>
              <a:defRPr/>
            </a:pPr>
            <a:fld id="{00000000-1234-1234-1234-123412341234}" type="slidenum">
              <a:rPr kumimoji="0" lang="en-US" sz="900" b="0" i="0" u="none" strike="noStrike" kern="0" cap="none" spc="0" normalizeH="0" baseline="0" noProof="0">
                <a:ln>
                  <a:noFill/>
                </a:ln>
                <a:solidFill>
                  <a:srgbClr val="FFFFFF"/>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Tx/>
                <a:buSzPct val="25000"/>
                <a:buFontTx/>
                <a:buNone/>
                <a:tabLst/>
                <a:defRPr/>
              </a:pPr>
              <a:t>‹#›</a:t>
            </a:fld>
            <a:endParaRPr kumimoji="0" lang="en-US" sz="900" b="0" i="0" u="none" strike="noStrike" kern="0" cap="none" spc="0" normalizeH="0" baseline="0" noProof="0" dirty="0">
              <a:ln>
                <a:noFill/>
              </a:ln>
              <a:solidFill>
                <a:srgbClr val="FFFFFF"/>
              </a:solidFill>
              <a:effectLst/>
              <a:uLnTx/>
              <a:uFillTx/>
              <a:latin typeface="Arial"/>
              <a:ea typeface="Arial"/>
              <a:cs typeface="Arial"/>
              <a:sym typeface="Arial"/>
            </a:endParaRPr>
          </a:p>
        </p:txBody>
      </p:sp>
      <p:sp>
        <p:nvSpPr>
          <p:cNvPr id="3" name="Text Placeholder 2"/>
          <p:cNvSpPr>
            <a:spLocks noGrp="1"/>
          </p:cNvSpPr>
          <p:nvPr>
            <p:ph type="body" sz="quarter" idx="13"/>
          </p:nvPr>
        </p:nvSpPr>
        <p:spPr>
          <a:xfrm>
            <a:off x="674688" y="3962400"/>
            <a:ext cx="7783512" cy="1752600"/>
          </a:xfrm>
        </p:spPr>
        <p:txBody>
          <a:bodyPr/>
          <a:lstStyle>
            <a:lvl1pPr>
              <a:defRPr sz="2000">
                <a:latin typeface="+mn-lt"/>
              </a:defRPr>
            </a:lvl1pPr>
            <a:lvl2pPr>
              <a:defRPr sz="2000">
                <a:latin typeface="+mn-lt"/>
              </a:defRPr>
            </a:lvl2pPr>
            <a:lvl3pPr>
              <a:defRPr sz="2000">
                <a:latin typeface="+mn-lt"/>
              </a:defRPr>
            </a:lvl3pPr>
            <a:lvl4pPr>
              <a:defRPr sz="2000">
                <a:latin typeface="+mn-lt"/>
              </a:defRPr>
            </a:lvl4pPr>
            <a:lvl5pPr>
              <a:defRPr sz="20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4249690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488752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240159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On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67955"/>
          </a:xfrm>
        </p:spPr>
        <p:txBody>
          <a:bodyPr/>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 </a:t>
            </a:r>
          </a:p>
          <a:p>
            <a:pPr lvl="2"/>
            <a:r>
              <a:rPr lang="en-US" dirty="0"/>
              <a:t>  </a:t>
            </a:r>
          </a:p>
          <a:p>
            <a:pPr lvl="3"/>
            <a:r>
              <a:rPr lang="en-US" dirty="0"/>
              <a:t> </a:t>
            </a:r>
          </a:p>
          <a:p>
            <a:pPr lvl="4"/>
            <a:r>
              <a:rPr lang="en-US" dirty="0"/>
              <a:t> </a:t>
            </a:r>
          </a:p>
        </p:txBody>
      </p:sp>
    </p:spTree>
    <p:extLst>
      <p:ext uri="{BB962C8B-B14F-4D97-AF65-F5344CB8AC3E}">
        <p14:creationId xmlns:p14="http://schemas.microsoft.com/office/powerpoint/2010/main" val="2862718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Link On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3" name="Text Placeholder 2"/>
          <p:cNvSpPr>
            <a:spLocks noGrp="1"/>
          </p:cNvSpPr>
          <p:nvPr>
            <p:ph type="body" sz="quarter" idx="14"/>
          </p:nvPr>
        </p:nvSpPr>
        <p:spPr>
          <a:xfrm>
            <a:off x="457200" y="1555750"/>
            <a:ext cx="8232775" cy="4468813"/>
          </a:xfrm>
        </p:spPr>
        <p:txBody>
          <a:bodyPr/>
          <a:lstStyle>
            <a:lvl1pPr marL="255600"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153561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 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2267528"/>
          </a:xfrm>
        </p:spPr>
        <p:txBody>
          <a:bodyPr/>
          <a:lstStyle>
            <a:lvl1pPr marR="0" indent="-2556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US" sz="20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 </a:t>
            </a:r>
          </a:p>
          <a:p>
            <a:pPr lvl="2"/>
            <a:r>
              <a:rPr lang="en-US" dirty="0"/>
              <a:t> </a:t>
            </a:r>
          </a:p>
          <a:p>
            <a:pPr lvl="3"/>
            <a:r>
              <a:rPr lang="en-US" dirty="0"/>
              <a:t> </a:t>
            </a:r>
          </a:p>
          <a:p>
            <a:pPr lvl="4"/>
            <a:r>
              <a:rPr lang="en-US" dirty="0"/>
              <a:t> </a:t>
            </a:r>
          </a:p>
        </p:txBody>
      </p:sp>
      <p:sp>
        <p:nvSpPr>
          <p:cNvPr id="7" name="Content Placeholder 6">
            <a:extLst>
              <a:ext uri="{FF2B5EF4-FFF2-40B4-BE49-F238E27FC236}">
                <a16:creationId xmlns:a16="http://schemas.microsoft.com/office/drawing/2014/main" id="{820D01C0-4FD2-4065-9EC3-96A308398288}"/>
              </a:ext>
            </a:extLst>
          </p:cNvPr>
          <p:cNvSpPr>
            <a:spLocks noGrp="1"/>
          </p:cNvSpPr>
          <p:nvPr>
            <p:ph sz="quarter" idx="14"/>
          </p:nvPr>
        </p:nvSpPr>
        <p:spPr>
          <a:xfrm>
            <a:off x="457200" y="3971925"/>
            <a:ext cx="8229600" cy="2105025"/>
          </a:xfrm>
        </p:spPr>
        <p:txBody>
          <a:bodyPr/>
          <a:lstStyle>
            <a:lvl1pPr marR="0" indent="-2556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US" sz="2000" b="0" i="0" u="none" strike="noStrike" cap="none" dirty="0">
                <a:solidFill>
                  <a:schemeClr val="dk1"/>
                </a:solidFill>
                <a:latin typeface="+mn-lt"/>
                <a:ea typeface="Arial"/>
                <a:cs typeface="Arial"/>
                <a:sym typeface="Arial"/>
              </a:defRPr>
            </a:lvl5pPr>
          </a:lstStyle>
          <a:p>
            <a:pPr lvl="0"/>
            <a:r>
              <a:rPr lang="en-US" dirty="0"/>
              <a:t>Edit Master text styles</a:t>
            </a:r>
            <a:endParaRPr lang="en-US" sz="2400" b="0" i="0" u="none" strike="noStrike" cap="none" dirty="0">
              <a:solidFill>
                <a:schemeClr val="dk1"/>
              </a:solidFill>
              <a:latin typeface="+mn-lt"/>
              <a:cs typeface="Arial"/>
              <a:sym typeface="Arial"/>
            </a:endParaRPr>
          </a:p>
          <a:p>
            <a:pPr lvl="1"/>
            <a:r>
              <a:rPr lang="en-US" b="0" i="0" u="none" strike="noStrike" cap="none" dirty="0">
                <a:solidFill>
                  <a:schemeClr val="dk1"/>
                </a:solidFill>
                <a:latin typeface="+mn-lt"/>
                <a:cs typeface="Arial"/>
                <a:sym typeface="Arial"/>
              </a:rPr>
              <a:t> </a:t>
            </a:r>
          </a:p>
          <a:p>
            <a:pPr lvl="2"/>
            <a:r>
              <a:rPr lang="en-US" dirty="0"/>
              <a:t> </a:t>
            </a:r>
          </a:p>
          <a:p>
            <a:pPr lvl="3"/>
            <a:r>
              <a:rPr lang="en-US" dirty="0"/>
              <a:t> </a:t>
            </a:r>
          </a:p>
          <a:p>
            <a:pPr lvl="4"/>
            <a:r>
              <a:rPr lang="en-US" dirty="0"/>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Thre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8" name="Content Placeholder 7"/>
          <p:cNvSpPr>
            <a:spLocks noGrp="1"/>
          </p:cNvSpPr>
          <p:nvPr>
            <p:ph sz="quarter" idx="16"/>
          </p:nvPr>
        </p:nvSpPr>
        <p:spPr>
          <a:xfrm>
            <a:off x="457200" y="1555750"/>
            <a:ext cx="8232128" cy="982352"/>
          </a:xfrm>
        </p:spPr>
        <p:txBody>
          <a:bodyPr/>
          <a:lstStyle>
            <a:lvl1pPr marR="0" indent="-2556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0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3" name="Content Placeholder 2"/>
          <p:cNvSpPr>
            <a:spLocks noGrp="1"/>
          </p:cNvSpPr>
          <p:nvPr>
            <p:ph sz="quarter" idx="14"/>
          </p:nvPr>
        </p:nvSpPr>
        <p:spPr>
          <a:xfrm>
            <a:off x="457200" y="2939753"/>
            <a:ext cx="8229600" cy="1196411"/>
          </a:xfrm>
        </p:spPr>
        <p:txBody>
          <a:bodyPr/>
          <a:lstStyle>
            <a:lvl1pPr marR="0" indent="-2556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0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5"/>
          </p:nvPr>
        </p:nvSpPr>
        <p:spPr>
          <a:xfrm>
            <a:off x="457200" y="4665662"/>
            <a:ext cx="8232128" cy="1251043"/>
          </a:xfrm>
        </p:spPr>
        <p:txBody>
          <a:bodyPr/>
          <a:lstStyle>
            <a:lvl1pPr marR="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0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IN" sz="20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36293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Four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8" name="Content Placeholder 7"/>
          <p:cNvSpPr>
            <a:spLocks noGrp="1"/>
          </p:cNvSpPr>
          <p:nvPr>
            <p:ph sz="quarter" idx="16"/>
          </p:nvPr>
        </p:nvSpPr>
        <p:spPr>
          <a:xfrm>
            <a:off x="457200" y="1555748"/>
            <a:ext cx="8232128" cy="984807"/>
          </a:xfrm>
        </p:spPr>
        <p:txBody>
          <a:bodyPr/>
          <a:lstStyle>
            <a:lvl1pPr indent="-255600">
              <a:defRPr sz="2400" baseline="0">
                <a:latin typeface="+mn-lt"/>
              </a:defRPr>
            </a:lvl1pPr>
            <a:lvl2pPr indent="-284400">
              <a:defRPr sz="2400" baseline="0">
                <a:latin typeface="+mn-lt"/>
              </a:defRPr>
            </a:lvl2pPr>
            <a:lvl3pPr indent="-230400">
              <a:defRPr sz="2400" baseline="0">
                <a:latin typeface="+mn-lt"/>
              </a:defRPr>
            </a:lvl3pPr>
            <a:lvl4pPr>
              <a:defRPr sz="2400" baseline="0">
                <a:latin typeface="+mn-lt"/>
              </a:defRPr>
            </a:lvl4pPr>
            <a:lvl5pPr>
              <a:defRPr sz="2400" baseline="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3" name="Content Placeholder 2"/>
          <p:cNvSpPr>
            <a:spLocks noGrp="1"/>
          </p:cNvSpPr>
          <p:nvPr>
            <p:ph sz="quarter" idx="14"/>
          </p:nvPr>
        </p:nvSpPr>
        <p:spPr>
          <a:xfrm>
            <a:off x="457200" y="2743198"/>
            <a:ext cx="8229600" cy="1021037"/>
          </a:xfrm>
        </p:spPr>
        <p:txBody>
          <a:bodyPr/>
          <a:lstStyle>
            <a:lvl1pPr indent="-255600">
              <a:defRPr sz="2400" baseline="0">
                <a:latin typeface="+mn-lt"/>
              </a:defRPr>
            </a:lvl1pPr>
            <a:lvl2pPr indent="-284400">
              <a:defRPr sz="2400" baseline="0">
                <a:latin typeface="+mn-lt"/>
              </a:defRPr>
            </a:lvl2pPr>
            <a:lvl3pPr indent="-230400">
              <a:defRPr sz="2400" baseline="0">
                <a:latin typeface="+mn-lt"/>
              </a:defRPr>
            </a:lvl3pPr>
            <a:lvl4pPr>
              <a:defRPr sz="2400" baseline="0">
                <a:latin typeface="+mn-lt"/>
              </a:defRPr>
            </a:lvl4pPr>
            <a:lvl5pPr>
              <a:defRPr sz="2400" baseline="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5"/>
          </p:nvPr>
        </p:nvSpPr>
        <p:spPr>
          <a:xfrm>
            <a:off x="454672" y="3939052"/>
            <a:ext cx="8232128" cy="969122"/>
          </a:xfrm>
        </p:spPr>
        <p:txBody>
          <a:bodyPr/>
          <a:lstStyle>
            <a:lvl1pPr indent="-255600">
              <a:defRPr sz="2400" baseline="0">
                <a:latin typeface="+mn-lt"/>
              </a:defRPr>
            </a:lvl1pPr>
            <a:lvl2pPr indent="-284400">
              <a:defRPr sz="2400" baseline="0">
                <a:latin typeface="+mn-lt"/>
              </a:defRPr>
            </a:lvl2pPr>
            <a:lvl3pPr indent="-230400">
              <a:defRPr sz="2400" baseline="0">
                <a:latin typeface="+mn-lt"/>
              </a:defRPr>
            </a:lvl3pPr>
            <a:lvl4pPr>
              <a:defRPr sz="2400" baseline="0">
                <a:latin typeface="+mn-lt"/>
              </a:defRPr>
            </a:lvl4pPr>
            <a:lvl5pPr>
              <a:defRPr sz="2400" baseline="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Content Placeholder 3"/>
          <p:cNvSpPr>
            <a:spLocks noGrp="1"/>
          </p:cNvSpPr>
          <p:nvPr>
            <p:ph sz="quarter" idx="17"/>
          </p:nvPr>
        </p:nvSpPr>
        <p:spPr>
          <a:xfrm>
            <a:off x="457200" y="5068609"/>
            <a:ext cx="8232128" cy="915328"/>
          </a:xfrm>
        </p:spPr>
        <p:txBody>
          <a:bodyPr/>
          <a:lstStyle>
            <a:lvl1pPr indent="-255600">
              <a:defRPr sz="2400" baseline="0">
                <a:latin typeface="+mn-lt"/>
              </a:defRPr>
            </a:lvl1pPr>
            <a:lvl2pPr indent="-284400">
              <a:defRPr sz="2400" baseline="0">
                <a:latin typeface="+mn-lt"/>
              </a:defRPr>
            </a:lvl2pPr>
            <a:lvl3pPr indent="-230400">
              <a:defRPr sz="2400" baseline="0">
                <a:latin typeface="+mn-lt"/>
              </a:defRPr>
            </a:lvl3pPr>
            <a:lvl4pPr>
              <a:defRPr sz="2400" baseline="0">
                <a:latin typeface="+mn-lt"/>
              </a:defRPr>
            </a:lvl4pPr>
            <a:lvl5pPr>
              <a:defRPr sz="2400" baseline="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06239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Fiv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8" name="Content Placeholder 7"/>
          <p:cNvSpPr>
            <a:spLocks noGrp="1"/>
          </p:cNvSpPr>
          <p:nvPr>
            <p:ph sz="quarter" idx="16"/>
          </p:nvPr>
        </p:nvSpPr>
        <p:spPr>
          <a:xfrm>
            <a:off x="457200" y="1555749"/>
            <a:ext cx="8232128" cy="495242"/>
          </a:xfrm>
        </p:spPr>
        <p:txBody>
          <a:bodyPr/>
          <a:lstStyle>
            <a:lvl1pPr indent="-255600">
              <a:defRPr sz="1800">
                <a:latin typeface="+mn-lt"/>
              </a:defRPr>
            </a:lvl1pPr>
            <a:lvl2pPr indent="-284400">
              <a:defRPr sz="1800">
                <a:latin typeface="+mn-lt"/>
              </a:defRPr>
            </a:lvl2pPr>
            <a:lvl3pPr indent="-230400">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3" name="Content Placeholder 2"/>
          <p:cNvSpPr>
            <a:spLocks noGrp="1"/>
          </p:cNvSpPr>
          <p:nvPr>
            <p:ph sz="quarter" idx="14"/>
          </p:nvPr>
        </p:nvSpPr>
        <p:spPr>
          <a:xfrm>
            <a:off x="457200" y="2264889"/>
            <a:ext cx="8229600" cy="572316"/>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5"/>
          </p:nvPr>
        </p:nvSpPr>
        <p:spPr>
          <a:xfrm>
            <a:off x="454672" y="3051103"/>
            <a:ext cx="8232128" cy="573499"/>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Content Placeholder 3"/>
          <p:cNvSpPr>
            <a:spLocks noGrp="1"/>
          </p:cNvSpPr>
          <p:nvPr>
            <p:ph sz="quarter" idx="17"/>
          </p:nvPr>
        </p:nvSpPr>
        <p:spPr>
          <a:xfrm>
            <a:off x="457200" y="3837317"/>
            <a:ext cx="8232128" cy="579842"/>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8"/>
          </p:nvPr>
        </p:nvSpPr>
        <p:spPr>
          <a:xfrm>
            <a:off x="457200" y="4623532"/>
            <a:ext cx="8232128" cy="572356"/>
          </a:xfrm>
        </p:spPr>
        <p:txBody>
          <a:bodyPr/>
          <a:lstStyle>
            <a:lvl1pPr indent="-255600">
              <a:defRPr sz="1800">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9"/>
          </p:nvPr>
        </p:nvSpPr>
        <p:spPr>
          <a:xfrm>
            <a:off x="454672" y="5424490"/>
            <a:ext cx="8234655" cy="591750"/>
          </a:xfrm>
        </p:spPr>
        <p:txBody>
          <a:bodyPr/>
          <a:lstStyle>
            <a:lvl1pPr indent="-255600">
              <a:defRPr sz="1800"/>
            </a:lvl1pPr>
            <a:lvl2pPr indent="-284400">
              <a:defRPr sz="1800"/>
            </a:lvl2pPr>
            <a:lvl3pPr indent="-230400">
              <a:defRPr sz="1800"/>
            </a:lvl3pPr>
            <a:lvl4pPr indent="-230400">
              <a:defRPr sz="1800"/>
            </a:lvl4pPr>
            <a:lvl5pPr indent="-230400">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2343125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Fiv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8" name="Content Placeholder 7"/>
          <p:cNvSpPr>
            <a:spLocks noGrp="1"/>
          </p:cNvSpPr>
          <p:nvPr>
            <p:ph sz="quarter" idx="16"/>
          </p:nvPr>
        </p:nvSpPr>
        <p:spPr>
          <a:xfrm>
            <a:off x="457200" y="1555749"/>
            <a:ext cx="8232128" cy="676464"/>
          </a:xfrm>
        </p:spPr>
        <p:txBody>
          <a:bodyPr/>
          <a:lstStyle>
            <a:lvl1pPr indent="-255600">
              <a:defRPr sz="1800">
                <a:latin typeface="+mn-lt"/>
              </a:defRPr>
            </a:lvl1pPr>
            <a:lvl2pPr indent="-284400">
              <a:defRPr sz="1800">
                <a:latin typeface="+mn-lt"/>
              </a:defRPr>
            </a:lvl2pPr>
            <a:lvl3pPr indent="-230400">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3" name="Content Placeholder 2"/>
          <p:cNvSpPr>
            <a:spLocks noGrp="1"/>
          </p:cNvSpPr>
          <p:nvPr>
            <p:ph sz="quarter" idx="14"/>
          </p:nvPr>
        </p:nvSpPr>
        <p:spPr>
          <a:xfrm>
            <a:off x="457200" y="2392649"/>
            <a:ext cx="8229600" cy="739698"/>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5"/>
          </p:nvPr>
        </p:nvSpPr>
        <p:spPr>
          <a:xfrm>
            <a:off x="454672" y="3335803"/>
            <a:ext cx="8232128" cy="813243"/>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Content Placeholder 3"/>
          <p:cNvSpPr>
            <a:spLocks noGrp="1"/>
          </p:cNvSpPr>
          <p:nvPr>
            <p:ph sz="quarter" idx="17"/>
          </p:nvPr>
        </p:nvSpPr>
        <p:spPr>
          <a:xfrm>
            <a:off x="457200" y="4362943"/>
            <a:ext cx="8232128" cy="693152"/>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8"/>
          </p:nvPr>
        </p:nvSpPr>
        <p:spPr>
          <a:xfrm>
            <a:off x="457200" y="5297488"/>
            <a:ext cx="8232128" cy="659559"/>
          </a:xfrm>
        </p:spPr>
        <p:txBody>
          <a:bodyPr/>
          <a:lstStyle>
            <a:lvl1pPr indent="-255600">
              <a:defRPr sz="1800">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553875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Fiv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8" name="Content Placeholder 7"/>
          <p:cNvSpPr>
            <a:spLocks noGrp="1"/>
          </p:cNvSpPr>
          <p:nvPr>
            <p:ph sz="quarter" idx="16"/>
          </p:nvPr>
        </p:nvSpPr>
        <p:spPr>
          <a:xfrm>
            <a:off x="457200" y="1555749"/>
            <a:ext cx="3730239" cy="676464"/>
          </a:xfrm>
        </p:spPr>
        <p:txBody>
          <a:bodyPr/>
          <a:lstStyle>
            <a:lvl1pPr indent="-255600">
              <a:defRPr sz="1800">
                <a:latin typeface="+mn-lt"/>
              </a:defRPr>
            </a:lvl1pPr>
            <a:lvl2pPr indent="-284400">
              <a:defRPr sz="1800">
                <a:latin typeface="+mn-lt"/>
              </a:defRPr>
            </a:lvl2pPr>
            <a:lvl3pPr indent="-230400">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3" name="Content Placeholder 2"/>
          <p:cNvSpPr>
            <a:spLocks noGrp="1"/>
          </p:cNvSpPr>
          <p:nvPr>
            <p:ph sz="quarter" idx="14"/>
          </p:nvPr>
        </p:nvSpPr>
        <p:spPr>
          <a:xfrm>
            <a:off x="457200" y="2392649"/>
            <a:ext cx="3730239" cy="701761"/>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Content Placeholder 5"/>
          <p:cNvSpPr>
            <a:spLocks noGrp="1"/>
          </p:cNvSpPr>
          <p:nvPr>
            <p:ph sz="quarter" idx="15"/>
          </p:nvPr>
        </p:nvSpPr>
        <p:spPr>
          <a:xfrm>
            <a:off x="454672" y="3254847"/>
            <a:ext cx="3732767" cy="710402"/>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Content Placeholder 3"/>
          <p:cNvSpPr>
            <a:spLocks noGrp="1"/>
          </p:cNvSpPr>
          <p:nvPr>
            <p:ph sz="quarter" idx="17"/>
          </p:nvPr>
        </p:nvSpPr>
        <p:spPr>
          <a:xfrm>
            <a:off x="454672" y="4125687"/>
            <a:ext cx="3732767" cy="711234"/>
          </a:xfrm>
        </p:spPr>
        <p:txBody>
          <a:bodyPr/>
          <a:lstStyle>
            <a:lvl1pPr indent="-255600">
              <a:defRPr sz="1800">
                <a:latin typeface="+mn-lt"/>
              </a:defRPr>
            </a:lvl1pPr>
            <a:lvl2pPr indent="-284400">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Content Placeholder 4"/>
          <p:cNvSpPr>
            <a:spLocks noGrp="1"/>
          </p:cNvSpPr>
          <p:nvPr>
            <p:ph sz="quarter" idx="18"/>
          </p:nvPr>
        </p:nvSpPr>
        <p:spPr>
          <a:xfrm>
            <a:off x="457200" y="4997360"/>
            <a:ext cx="3730239" cy="659956"/>
          </a:xfrm>
        </p:spPr>
        <p:txBody>
          <a:bodyPr/>
          <a:lstStyle>
            <a:lvl1pPr indent="-255600">
              <a:defRPr sz="1800">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9"/>
          </p:nvPr>
        </p:nvSpPr>
        <p:spPr>
          <a:xfrm>
            <a:off x="4956561" y="1555750"/>
            <a:ext cx="3730239" cy="676463"/>
          </a:xfrm>
        </p:spPr>
        <p:txBody>
          <a:bodyPr/>
          <a:lstStyle>
            <a:lvl1pPr>
              <a:defRPr sz="1800">
                <a:latin typeface="+mn-lt"/>
              </a:defRPr>
            </a:lvl1pPr>
            <a:lvl2pPr indent="-284400">
              <a:defRPr sz="1800">
                <a:latin typeface="+mn-lt"/>
              </a:defRPr>
            </a:lvl2pPr>
            <a:lvl3pPr indent="-230400">
              <a:defRPr sz="1800">
                <a:latin typeface="+mn-lt"/>
              </a:defRPr>
            </a:lvl3pPr>
            <a:lvl4pPr indent="-230400">
              <a:defRPr sz="1800">
                <a:latin typeface="+mn-lt"/>
              </a:defRPr>
            </a:lvl4pPr>
            <a:lvl5pPr indent="-230400">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0" name="Content Placeholder 9"/>
          <p:cNvSpPr>
            <a:spLocks noGrp="1"/>
          </p:cNvSpPr>
          <p:nvPr>
            <p:ph sz="quarter" idx="20"/>
          </p:nvPr>
        </p:nvSpPr>
        <p:spPr>
          <a:xfrm>
            <a:off x="4956561" y="2392363"/>
            <a:ext cx="3733414" cy="702047"/>
          </a:xfrm>
        </p:spPr>
        <p:txBody>
          <a:bodyPr/>
          <a:lstStyle>
            <a:lvl1pPr>
              <a:defRPr sz="1800">
                <a:latin typeface="+mn-lt"/>
              </a:defRPr>
            </a:lvl1pPr>
            <a:lvl2pPr indent="-284400">
              <a:defRPr sz="1800">
                <a:latin typeface="+mn-lt"/>
              </a:defRPr>
            </a:lvl2pPr>
            <a:lvl3pPr indent="-230400">
              <a:defRPr sz="1800">
                <a:latin typeface="+mn-lt"/>
              </a:defRPr>
            </a:lvl3pPr>
            <a:lvl4pPr indent="-230400">
              <a:defRPr sz="1800">
                <a:latin typeface="+mn-lt"/>
              </a:defRPr>
            </a:lvl4pPr>
            <a:lvl5pPr indent="-230400">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2" name="Content Placeholder 11"/>
          <p:cNvSpPr>
            <a:spLocks noGrp="1"/>
          </p:cNvSpPr>
          <p:nvPr>
            <p:ph sz="quarter" idx="21"/>
          </p:nvPr>
        </p:nvSpPr>
        <p:spPr>
          <a:xfrm>
            <a:off x="4956561" y="3254848"/>
            <a:ext cx="3730239" cy="710402"/>
          </a:xfrm>
        </p:spPr>
        <p:txBody>
          <a:bodyPr/>
          <a:lstStyle>
            <a:lvl1pPr indent="-255600">
              <a:defRPr sz="1800">
                <a:latin typeface="+mn-lt"/>
              </a:defRPr>
            </a:lvl1pPr>
            <a:lvl2pPr indent="-284400">
              <a:defRPr sz="1800">
                <a:latin typeface="+mn-lt"/>
              </a:defRPr>
            </a:lvl2pPr>
            <a:lvl3pPr indent="-230400">
              <a:defRPr sz="1800">
                <a:latin typeface="+mn-lt"/>
              </a:defRPr>
            </a:lvl3pPr>
            <a:lvl4pPr indent="-230400">
              <a:defRPr sz="1800">
                <a:latin typeface="+mn-lt"/>
              </a:defRPr>
            </a:lvl4pPr>
            <a:lvl5pPr indent="-230400">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4" name="Content Placeholder 13"/>
          <p:cNvSpPr>
            <a:spLocks noGrp="1"/>
          </p:cNvSpPr>
          <p:nvPr>
            <p:ph sz="quarter" idx="22"/>
          </p:nvPr>
        </p:nvSpPr>
        <p:spPr>
          <a:xfrm>
            <a:off x="4956561" y="4125688"/>
            <a:ext cx="3730239" cy="711233"/>
          </a:xfrm>
        </p:spPr>
        <p:txBody>
          <a:bodyPr/>
          <a:lstStyle>
            <a:lvl1pPr indent="-255600">
              <a:defRPr sz="1800">
                <a:latin typeface="+mn-lt"/>
              </a:defRPr>
            </a:lvl1pPr>
            <a:lvl2pPr indent="-284400">
              <a:defRPr sz="1800">
                <a:latin typeface="+mn-lt"/>
              </a:defRPr>
            </a:lvl2pPr>
            <a:lvl3pPr indent="-230400">
              <a:defRPr sz="1800">
                <a:latin typeface="+mn-lt"/>
              </a:defRPr>
            </a:lvl3pPr>
            <a:lvl4pPr indent="-230400">
              <a:defRPr sz="1800">
                <a:latin typeface="+mn-lt"/>
              </a:defRPr>
            </a:lvl4pPr>
            <a:lvl5pPr indent="-230400">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6" name="Content Placeholder 15"/>
          <p:cNvSpPr>
            <a:spLocks noGrp="1"/>
          </p:cNvSpPr>
          <p:nvPr>
            <p:ph sz="quarter" idx="23"/>
          </p:nvPr>
        </p:nvSpPr>
        <p:spPr>
          <a:xfrm>
            <a:off x="4956562" y="4997359"/>
            <a:ext cx="3733414" cy="736869"/>
          </a:xfrm>
        </p:spPr>
        <p:txBody>
          <a:bodyPr/>
          <a:lstStyle>
            <a:lvl1pPr indent="-255600">
              <a:defRPr sz="1800">
                <a:latin typeface="+mn-lt"/>
              </a:defRPr>
            </a:lvl1pPr>
            <a:lvl2pPr indent="-284400">
              <a:defRPr sz="1800">
                <a:latin typeface="+mn-lt"/>
              </a:defRPr>
            </a:lvl2pPr>
            <a:lvl3pPr indent="-230400">
              <a:defRPr sz="1800">
                <a:latin typeface="+mn-lt"/>
              </a:defRPr>
            </a:lvl3pPr>
            <a:lvl4pPr indent="-230400">
              <a:defRPr sz="1800">
                <a:latin typeface="+mn-lt"/>
              </a:defRPr>
            </a:lvl4pPr>
            <a:lvl5pPr indent="-230400">
              <a:defRPr sz="18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403634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sz="3600" dirty="0">
                <a:latin typeface="+mj-lt"/>
              </a:rPr>
              <a:t>Click to add title</a:t>
            </a:r>
            <a:endParaRPr dirty="0"/>
          </a:p>
        </p:txBody>
      </p:sp>
      <p:sp>
        <p:nvSpPr>
          <p:cNvPr id="11" name="Shape 11"/>
          <p:cNvSpPr txBox="1">
            <a:spLocks noGrp="1"/>
          </p:cNvSpPr>
          <p:nvPr>
            <p:ph type="body" idx="1"/>
          </p:nvPr>
        </p:nvSpPr>
        <p:spPr>
          <a:xfrm>
            <a:off x="457200" y="1574562"/>
            <a:ext cx="8229600" cy="4428411"/>
          </a:xfrm>
          <a:prstGeom prst="rect">
            <a:avLst/>
          </a:prstGeom>
          <a:noFill/>
          <a:ln>
            <a:noFill/>
          </a:ln>
        </p:spPr>
        <p:txBody>
          <a:bodyPr lIns="0" tIns="0" rIns="0" bIns="0"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18">
            <a:alphaModFix/>
          </a:blip>
          <a:srcRect/>
          <a:stretch/>
        </p:blipFill>
        <p:spPr>
          <a:xfrm>
            <a:off x="443972" y="6429709"/>
            <a:ext cx="917999" cy="279914"/>
          </a:xfrm>
          <a:prstGeom prst="rect">
            <a:avLst/>
          </a:prstGeom>
          <a:noFill/>
          <a:ln>
            <a:noFill/>
          </a:ln>
        </p:spPr>
      </p:pic>
      <p:sp>
        <p:nvSpPr>
          <p:cNvPr id="2" name="Footer Placeholder 1">
            <a:extLst>
              <a:ext uri="{FF2B5EF4-FFF2-40B4-BE49-F238E27FC236}">
                <a16:creationId xmlns:a16="http://schemas.microsoft.com/office/drawing/2014/main" id="{7B8A108E-B0AF-4869-B5B8-3D3BB7BC725E}"/>
              </a:ext>
            </a:extLst>
          </p:cNvPr>
          <p:cNvSpPr>
            <a:spLocks noGrp="1"/>
          </p:cNvSpPr>
          <p:nvPr>
            <p:ph type="ftr" sz="quarter" idx="3"/>
          </p:nvPr>
        </p:nvSpPr>
        <p:spPr>
          <a:xfrm>
            <a:off x="457200" y="6028611"/>
            <a:ext cx="8229600" cy="200549"/>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9" name="Text Placeholder 5"/>
          <p:cNvSpPr txBox="1">
            <a:spLocks/>
          </p:cNvSpPr>
          <p:nvPr userDrawn="1"/>
        </p:nvSpPr>
        <p:spPr>
          <a:xfrm>
            <a:off x="2650837" y="6438783"/>
            <a:ext cx="6035070" cy="419217"/>
          </a:xfrm>
          <a:prstGeom prst="rect">
            <a:avLst/>
          </a:prstGeom>
        </p:spPr>
        <p:txBody>
          <a:bodyPr anchor="ct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IN" altLang="en-US" sz="1200" dirty="0">
                <a:solidFill>
                  <a:schemeClr val="tx1"/>
                </a:solidFill>
                <a:latin typeface="Verdana"/>
                <a:ea typeface="Verdana" panose="020B0604030504040204" pitchFamily="34" charset="0"/>
                <a:cs typeface="Verdana" panose="020B0604030504040204" pitchFamily="34" charset="0"/>
              </a:rPr>
              <a:t>Copyright © 2022, 2017, 2014 Pearson Education, Inc. All Rights Reserved</a:t>
            </a:r>
          </a:p>
        </p:txBody>
      </p:sp>
    </p:spTree>
  </p:cSld>
  <p:clrMap bg1="lt1" tx1="dk1" bg2="dk2" tx2="lt2" accent1="accent1" accent2="accent2" accent3="accent3" accent4="accent4" accent5="accent5" accent6="accent6" hlink="hlink" folHlink="folHlink"/>
  <p:sldLayoutIdLst>
    <p:sldLayoutId id="2147483682" r:id="rId1"/>
    <p:sldLayoutId id="2147483675" r:id="rId2"/>
    <p:sldLayoutId id="2147483689" r:id="rId3"/>
    <p:sldLayoutId id="2147483650" r:id="rId4"/>
    <p:sldLayoutId id="2147483679" r:id="rId5"/>
    <p:sldLayoutId id="2147483677" r:id="rId6"/>
    <p:sldLayoutId id="2147483678" r:id="rId7"/>
    <p:sldLayoutId id="2147483687" r:id="rId8"/>
    <p:sldLayoutId id="2147483686" r:id="rId9"/>
    <p:sldLayoutId id="2147483688" r:id="rId10"/>
    <p:sldLayoutId id="2147483681" r:id="rId11"/>
    <p:sldLayoutId id="2147483671" r:id="rId12"/>
    <p:sldLayoutId id="2147483680" r:id="rId13"/>
    <p:sldLayoutId id="2147483690" r:id="rId14"/>
    <p:sldLayoutId id="2147483656" r:id="rId15"/>
    <p:sldLayoutId id="214748368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3">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1575987149"/>
      </p:ext>
    </p:extLst>
  </p:cSld>
  <p:clrMap bg1="lt1" tx1="dk1" bg2="dk2" tx2="lt2" accent1="accent1" accent2="accent2" accent3="accent3" accent4="accent4" accent5="accent5" accent6="accent6" hlink="hlink" folHlink="folHlink"/>
  <p:sldLayoutIdLst>
    <p:sldLayoutId id="214748368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C183D7F6-B498-43B3-948B-1728B52AA6E4}">
                <adec:decorative xmlns:adec="http://schemas.microsoft.com/office/drawing/2017/decorative" val="1"/>
              </a:ext>
            </a:extLst>
          </p:cNvPr>
          <p:cNvSpPr>
            <a:spLocks noGrp="1"/>
          </p:cNvSpPr>
          <p:nvPr>
            <p:ph type="title"/>
          </p:nvPr>
        </p:nvSpPr>
        <p:spPr>
          <a:xfrm>
            <a:off x="457200" y="215371"/>
            <a:ext cx="8228707" cy="984808"/>
          </a:xfrm>
        </p:spPr>
        <p:txBody>
          <a:bodyPr anchor="ctr"/>
          <a:lstStyle/>
          <a:p>
            <a:r>
              <a:rPr lang="en-US" sz="3000" dirty="0">
                <a:solidFill>
                  <a:schemeClr val="tx2"/>
                </a:solidFill>
              </a:rPr>
              <a:t>Literacy for the 21</a:t>
            </a:r>
            <a:r>
              <a:rPr lang="en-US" sz="3000" baseline="30000" dirty="0">
                <a:solidFill>
                  <a:schemeClr val="tx2"/>
                </a:solidFill>
              </a:rPr>
              <a:t>st </a:t>
            </a:r>
            <a:r>
              <a:rPr lang="en-US" sz="3000" dirty="0">
                <a:solidFill>
                  <a:schemeClr val="tx2"/>
                </a:solidFill>
              </a:rPr>
              <a:t>Century: Balancing Reading and Writing Instruction</a:t>
            </a:r>
            <a:endParaRPr lang="en-US" sz="3000" dirty="0">
              <a:solidFill>
                <a:schemeClr val="tx2"/>
              </a:solidFill>
              <a:cs typeface="Times New Roman" panose="02020603050405020304" pitchFamily="18" charset="0"/>
            </a:endParaRPr>
          </a:p>
        </p:txBody>
      </p:sp>
      <p:sp>
        <p:nvSpPr>
          <p:cNvPr id="6" name="Text Placeholder 5"/>
          <p:cNvSpPr>
            <a:spLocks noGrp="1"/>
          </p:cNvSpPr>
          <p:nvPr>
            <p:ph type="body" idx="13"/>
          </p:nvPr>
        </p:nvSpPr>
        <p:spPr>
          <a:xfrm>
            <a:off x="2650837" y="6438783"/>
            <a:ext cx="6035070" cy="419217"/>
          </a:xfrm>
        </p:spPr>
        <p:txBody>
          <a:bodyPr anchor="ctr"/>
          <a:lstStyle/>
          <a:p>
            <a:pPr algn="r"/>
            <a:r>
              <a:rPr lang="en-IN" altLang="en-US" sz="1200" dirty="0">
                <a:solidFill>
                  <a:schemeClr val="tx1"/>
                </a:solidFill>
                <a:latin typeface="Verdana"/>
                <a:ea typeface="Verdana" panose="020B0604030504040204" pitchFamily="34" charset="0"/>
                <a:cs typeface="Verdana" panose="020B0604030504040204" pitchFamily="34" charset="0"/>
              </a:rPr>
              <a:t>Copyright © 2022, 2017, 2014 Pearson Education, Inc. All Rights Reserved</a:t>
            </a:r>
          </a:p>
        </p:txBody>
      </p:sp>
      <p:sp>
        <p:nvSpPr>
          <p:cNvPr id="10" name="Text Placeholder 3">
            <a:extLst>
              <a:ext uri="{FF2B5EF4-FFF2-40B4-BE49-F238E27FC236}">
                <a16:creationId xmlns:a16="http://schemas.microsoft.com/office/drawing/2014/main" id="{1DC6C5D4-5E3D-8049-6108-8687B919A0AD}"/>
              </a:ext>
              <a:ext uri="{C183D7F6-B498-43B3-948B-1728B52AA6E4}">
                <adec:decorative xmlns:adec="http://schemas.microsoft.com/office/drawing/2017/decorative" val="1"/>
              </a:ext>
            </a:extLst>
          </p:cNvPr>
          <p:cNvSpPr txBox="1">
            <a:spLocks/>
          </p:cNvSpPr>
          <p:nvPr/>
        </p:nvSpPr>
        <p:spPr>
          <a:xfrm>
            <a:off x="639119" y="2460827"/>
            <a:ext cx="7864868" cy="905769"/>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7FA3"/>
              </a:buClr>
              <a:buSzPct val="100000"/>
              <a:buFont typeface="Arial"/>
              <a:buNone/>
              <a:defRPr sz="30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7FA3"/>
              </a:buClr>
              <a:buSzPct val="100000"/>
              <a:buFont typeface="Arial"/>
              <a:buNone/>
              <a:defRPr sz="44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7FA3"/>
              </a:buClr>
              <a:buSzPct val="100000"/>
              <a:buFont typeface="Noto Sans Symbols"/>
              <a:buNone/>
              <a:defRPr sz="44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7FA3"/>
              </a:buClr>
              <a:buSzPct val="100000"/>
              <a:buFont typeface="Arial"/>
              <a:buNone/>
              <a:defRPr sz="44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7FA3"/>
              </a:buClr>
              <a:buSzPct val="100000"/>
              <a:buFont typeface="Arial"/>
              <a:buNone/>
              <a:defRPr sz="44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7FA3"/>
              </a:buClr>
              <a:buSzPct val="100000"/>
              <a:buFont typeface="Arial"/>
              <a:buNone/>
              <a:defRPr sz="44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7FA3"/>
              </a:buClr>
              <a:buSzPct val="100000"/>
              <a:buFont typeface="Arial"/>
              <a:buNone/>
              <a:defRPr sz="44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7FA3"/>
              </a:buClr>
              <a:buSzPct val="100000"/>
              <a:buFont typeface="Arial"/>
              <a:buNone/>
              <a:defRPr sz="44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7FA3"/>
              </a:buClr>
              <a:buSzPct val="100000"/>
              <a:buFont typeface="Arial"/>
              <a:buNone/>
              <a:defRPr sz="4400" b="0" i="0" u="none" strike="noStrike" cap="none">
                <a:solidFill>
                  <a:schemeClr val="dk1"/>
                </a:solidFill>
                <a:latin typeface="Arial"/>
                <a:ea typeface="Arial"/>
                <a:cs typeface="Arial"/>
                <a:sym typeface="Arial"/>
              </a:defRPr>
            </a:lvl9pPr>
          </a:lstStyle>
          <a:p>
            <a:pPr algn="ctr"/>
            <a:r>
              <a:rPr lang="en-US" sz="3600" b="1" dirty="0">
                <a:solidFill>
                  <a:schemeClr val="tx1"/>
                </a:solidFill>
                <a:latin typeface="+mn-lt"/>
              </a:rPr>
              <a:t>Chapter 7: </a:t>
            </a:r>
            <a:r>
              <a:rPr lang="en-US" altLang="en-US" sz="3600" b="1" dirty="0">
                <a:latin typeface="+mn-lt"/>
              </a:rPr>
              <a:t>Expanding Academic</a:t>
            </a:r>
          </a:p>
          <a:p>
            <a:pPr algn="ctr"/>
            <a:r>
              <a:rPr lang="en-US" altLang="en-US" sz="3600" b="1" dirty="0">
                <a:latin typeface="+mn-lt"/>
              </a:rPr>
              <a:t> Vocabulary Part 2</a:t>
            </a:r>
          </a:p>
          <a:p>
            <a:endParaRPr lang="en-US" b="1" dirty="0">
              <a:solidFill>
                <a:schemeClr val="tx1"/>
              </a:solidFill>
              <a:latin typeface="+mn-lt"/>
            </a:endParaRPr>
          </a:p>
        </p:txBody>
      </p:sp>
    </p:spTree>
    <p:extLst>
      <p:ext uri="{BB962C8B-B14F-4D97-AF65-F5344CB8AC3E}">
        <p14:creationId xmlns:p14="http://schemas.microsoft.com/office/powerpoint/2010/main" val="407457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064C9-877F-6EA4-EFE8-FF34BE222F28}"/>
              </a:ext>
            </a:extLst>
          </p:cNvPr>
          <p:cNvSpPr>
            <a:spLocks noGrp="1"/>
          </p:cNvSpPr>
          <p:nvPr>
            <p:ph type="title"/>
          </p:nvPr>
        </p:nvSpPr>
        <p:spPr/>
        <p:txBody>
          <a:bodyPr/>
          <a:lstStyle/>
          <a:p>
            <a:r>
              <a:rPr lang="en-US" dirty="0">
                <a:ea typeface="ＭＳ Ｐゴシック"/>
              </a:rPr>
              <a:t>Word-Learning Strategies</a:t>
            </a:r>
            <a:endParaRPr lang="en-US" dirty="0"/>
          </a:p>
        </p:txBody>
      </p:sp>
      <p:sp>
        <p:nvSpPr>
          <p:cNvPr id="3" name="Content Placeholder 2">
            <a:extLst>
              <a:ext uri="{FF2B5EF4-FFF2-40B4-BE49-F238E27FC236}">
                <a16:creationId xmlns:a16="http://schemas.microsoft.com/office/drawing/2014/main" id="{50751B37-E8B4-5FA6-F314-3F8714A1FAD1}"/>
              </a:ext>
            </a:extLst>
          </p:cNvPr>
          <p:cNvSpPr>
            <a:spLocks noGrp="1"/>
          </p:cNvSpPr>
          <p:nvPr>
            <p:ph sz="quarter" idx="13"/>
          </p:nvPr>
        </p:nvSpPr>
        <p:spPr/>
        <p:txBody>
          <a:bodyPr/>
          <a:lstStyle/>
          <a:p>
            <a:r>
              <a:rPr lang="en-US" altLang="en-US" b="1" dirty="0">
                <a:solidFill>
                  <a:srgbClr val="000000"/>
                </a:solidFill>
                <a:latin typeface="Arial (Body)"/>
                <a:ea typeface="ＭＳ Ｐゴシック"/>
              </a:rPr>
              <a:t>Checking the Dictionary*:  </a:t>
            </a:r>
            <a:r>
              <a:rPr lang="en-US" altLang="en-US" dirty="0">
                <a:solidFill>
                  <a:srgbClr val="000000"/>
                </a:solidFill>
                <a:latin typeface="Arial (Body)"/>
                <a:ea typeface="ＭＳ Ｐゴシック"/>
              </a:rPr>
              <a:t>looking up unfamiliar words in the dictionary is often frustrating because the definitions don’t provide enough useful information. Sometimes the definition that students choose is usually the wrong one or it doesn’t make sense. </a:t>
            </a:r>
          </a:p>
          <a:p>
            <a:r>
              <a:rPr lang="en-US" altLang="en-US" dirty="0">
                <a:solidFill>
                  <a:srgbClr val="000000"/>
                </a:solidFill>
                <a:latin typeface="Arial (Body)"/>
                <a:ea typeface="ＭＳ Ｐゴシック"/>
              </a:rPr>
              <a:t>*Teachers play an </a:t>
            </a:r>
            <a:r>
              <a:rPr lang="en-US" altLang="en-US" i="1" dirty="0">
                <a:solidFill>
                  <a:srgbClr val="000000"/>
                </a:solidFill>
                <a:latin typeface="Arial (Body)"/>
                <a:ea typeface="ＭＳ Ｐゴシック"/>
              </a:rPr>
              <a:t>important</a:t>
            </a:r>
            <a:r>
              <a:rPr lang="en-US" altLang="en-US" dirty="0">
                <a:solidFill>
                  <a:srgbClr val="000000"/>
                </a:solidFill>
                <a:latin typeface="Arial (Body)"/>
                <a:ea typeface="ＭＳ Ｐゴシック"/>
              </a:rPr>
              <a:t> role in dictionary work-they teach students how to read a dictionary entry and decide which definitions make sense, and they model the strategy when they are reading aloud and come across a word that’s unfamiliar to most students.</a:t>
            </a:r>
          </a:p>
          <a:p>
            <a:endParaRPr lang="en-US" dirty="0"/>
          </a:p>
        </p:txBody>
      </p:sp>
    </p:spTree>
    <p:extLst>
      <p:ext uri="{BB962C8B-B14F-4D97-AF65-F5344CB8AC3E}">
        <p14:creationId xmlns:p14="http://schemas.microsoft.com/office/powerpoint/2010/main" val="2428152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E59D-4DB7-42F7-B10C-C88259E4FFB1}"/>
              </a:ext>
            </a:extLst>
          </p:cNvPr>
          <p:cNvSpPr>
            <a:spLocks noGrp="1"/>
          </p:cNvSpPr>
          <p:nvPr>
            <p:ph type="title"/>
          </p:nvPr>
        </p:nvSpPr>
        <p:spPr/>
        <p:txBody>
          <a:bodyPr/>
          <a:lstStyle/>
          <a:p>
            <a:r>
              <a:rPr lang="en-US" dirty="0">
                <a:ea typeface="ＭＳ Ｐゴシック"/>
              </a:rPr>
              <a:t>Incidental Word Learning</a:t>
            </a:r>
            <a:endParaRPr lang="en-IN" dirty="0"/>
          </a:p>
        </p:txBody>
      </p:sp>
      <p:sp>
        <p:nvSpPr>
          <p:cNvPr id="3" name="Content Placeholder 2">
            <a:extLst>
              <a:ext uri="{FF2B5EF4-FFF2-40B4-BE49-F238E27FC236}">
                <a16:creationId xmlns:a16="http://schemas.microsoft.com/office/drawing/2014/main" id="{9740E63D-F196-43DE-8E48-8852AC439BA7}"/>
              </a:ext>
            </a:extLst>
          </p:cNvPr>
          <p:cNvSpPr>
            <a:spLocks noGrp="1"/>
          </p:cNvSpPr>
          <p:nvPr>
            <p:ph sz="quarter" idx="13"/>
          </p:nvPr>
        </p:nvSpPr>
        <p:spPr/>
        <p:txBody>
          <a:bodyPr/>
          <a:lstStyle/>
          <a:p>
            <a:pPr eaLnBrk="0" fontAlgn="base" hangingPunct="0">
              <a:spcAft>
                <a:spcPct val="0"/>
              </a:spcAft>
              <a:buSzPts val="2400"/>
              <a:defRPr/>
            </a:pPr>
            <a:r>
              <a:rPr lang="en-US" b="1" dirty="0">
                <a:solidFill>
                  <a:srgbClr val="000000"/>
                </a:solidFill>
                <a:latin typeface="Arial (Body)"/>
                <a:ea typeface="ＭＳ Ｐゴシック"/>
              </a:rPr>
              <a:t>Independent Reading</a:t>
            </a:r>
          </a:p>
          <a:p>
            <a:pPr lvl="1" eaLnBrk="0" fontAlgn="base" hangingPunct="0">
              <a:spcAft>
                <a:spcPct val="0"/>
              </a:spcAft>
              <a:buSzPts val="2400"/>
              <a:defRPr/>
            </a:pPr>
            <a:r>
              <a:rPr lang="en-US" dirty="0">
                <a:solidFill>
                  <a:srgbClr val="000000"/>
                </a:solidFill>
                <a:latin typeface="Arial (Body)"/>
                <a:ea typeface="ＭＳ Ｐゴシック"/>
              </a:rPr>
              <a:t>Students need daily opportunities for independent reading and they need to read books at their independent reading level.</a:t>
            </a:r>
          </a:p>
          <a:p>
            <a:pPr eaLnBrk="0" fontAlgn="base" hangingPunct="0">
              <a:spcAft>
                <a:spcPct val="0"/>
              </a:spcAft>
              <a:buSzPts val="2400"/>
              <a:defRPr/>
            </a:pPr>
            <a:r>
              <a:rPr lang="en-US" b="1" dirty="0">
                <a:solidFill>
                  <a:srgbClr val="000000"/>
                </a:solidFill>
                <a:latin typeface="Arial (Body)"/>
                <a:ea typeface="ＭＳ Ｐゴシック"/>
              </a:rPr>
              <a:t>Reading Aloud to Students</a:t>
            </a:r>
          </a:p>
          <a:p>
            <a:pPr lvl="1" eaLnBrk="0" fontAlgn="base" hangingPunct="0">
              <a:spcAft>
                <a:spcPct val="0"/>
              </a:spcAft>
              <a:buSzPts val="2400"/>
              <a:defRPr/>
            </a:pPr>
            <a:r>
              <a:rPr lang="en-US" dirty="0">
                <a:solidFill>
                  <a:srgbClr val="000000"/>
                </a:solidFill>
                <a:latin typeface="Arial (Body)"/>
                <a:ea typeface="ＭＳ Ｐゴシック"/>
              </a:rPr>
              <a:t>Teachers enhance students’ vocabulary knowledge and comprehension when they add a focus on vocabulary to their read </a:t>
            </a:r>
            <a:r>
              <a:rPr lang="en-US" dirty="0" err="1">
                <a:solidFill>
                  <a:srgbClr val="000000"/>
                </a:solidFill>
                <a:latin typeface="Arial (Body)"/>
                <a:ea typeface="ＭＳ Ｐゴシック"/>
              </a:rPr>
              <a:t>alouds</a:t>
            </a:r>
            <a:r>
              <a:rPr lang="en-US" dirty="0">
                <a:solidFill>
                  <a:srgbClr val="000000"/>
                </a:solidFill>
                <a:latin typeface="Arial (Body)"/>
                <a:ea typeface="ＭＳ Ｐゴシック"/>
              </a:rPr>
              <a:t>.</a:t>
            </a:r>
          </a:p>
        </p:txBody>
      </p:sp>
    </p:spTree>
    <p:extLst>
      <p:ext uri="{BB962C8B-B14F-4D97-AF65-F5344CB8AC3E}">
        <p14:creationId xmlns:p14="http://schemas.microsoft.com/office/powerpoint/2010/main" val="2274014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5643F-7FFF-43A5-94DC-60333826C093}"/>
              </a:ext>
            </a:extLst>
          </p:cNvPr>
          <p:cNvSpPr>
            <a:spLocks noGrp="1"/>
          </p:cNvSpPr>
          <p:nvPr>
            <p:ph type="title"/>
          </p:nvPr>
        </p:nvSpPr>
        <p:spPr>
          <a:xfrm>
            <a:off x="457200" y="215372"/>
            <a:ext cx="8229600" cy="514094"/>
          </a:xfrm>
        </p:spPr>
        <p:txBody>
          <a:bodyPr/>
          <a:lstStyle/>
          <a:p>
            <a:r>
              <a:rPr lang="en-US" sz="2800" dirty="0"/>
              <a:t>Assessing Students’ Vocabulary Knowledge</a:t>
            </a:r>
            <a:endParaRPr lang="en-IN" sz="2800" dirty="0"/>
          </a:p>
        </p:txBody>
      </p:sp>
      <p:sp>
        <p:nvSpPr>
          <p:cNvPr id="3" name="Content Placeholder 2">
            <a:extLst>
              <a:ext uri="{FF2B5EF4-FFF2-40B4-BE49-F238E27FC236}">
                <a16:creationId xmlns:a16="http://schemas.microsoft.com/office/drawing/2014/main" id="{2DB34AA1-2A79-4AC6-81FA-BD34C8AA777B}"/>
              </a:ext>
            </a:extLst>
          </p:cNvPr>
          <p:cNvSpPr>
            <a:spLocks noGrp="1"/>
          </p:cNvSpPr>
          <p:nvPr>
            <p:ph sz="quarter" idx="13"/>
          </p:nvPr>
        </p:nvSpPr>
        <p:spPr>
          <a:xfrm>
            <a:off x="457200" y="1078788"/>
            <a:ext cx="8229600" cy="4945494"/>
          </a:xfrm>
        </p:spPr>
        <p:txBody>
          <a:bodyPr/>
          <a:lstStyle/>
          <a:p>
            <a:r>
              <a:rPr lang="en-US" b="1" dirty="0"/>
              <a:t>Step 1 Planning: </a:t>
            </a:r>
            <a:r>
              <a:rPr lang="en-US" dirty="0"/>
              <a:t>teachers consider students’ current level of vocabulary knowledge, identify the academic words they’ll teach, and plan mini lessons and word study activities. Sometimes they’ll also assess students’ current knowledge of vocabulary related to the unit and plan ways to build students’ background knowledge when necessary.</a:t>
            </a:r>
          </a:p>
          <a:p>
            <a:r>
              <a:rPr lang="en-US" b="1" dirty="0"/>
              <a:t>Step 2 Monitoring: </a:t>
            </a:r>
            <a:r>
              <a:rPr lang="en-US" dirty="0"/>
              <a:t>teachers use informal assessment to monitor students' progress. Ex: Observations (teachers observe students during study and activities) &amp; Conferences (teachers talk with students about the words they’ve used in word study activities and in their writing).</a:t>
            </a:r>
            <a:endParaRPr lang="en-US" b="1" dirty="0"/>
          </a:p>
        </p:txBody>
      </p:sp>
    </p:spTree>
    <p:extLst>
      <p:ext uri="{BB962C8B-B14F-4D97-AF65-F5344CB8AC3E}">
        <p14:creationId xmlns:p14="http://schemas.microsoft.com/office/powerpoint/2010/main" val="3082542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85883-7D45-937A-9FB7-9C20A38B548D}"/>
              </a:ext>
            </a:extLst>
          </p:cNvPr>
          <p:cNvSpPr>
            <a:spLocks noGrp="1"/>
          </p:cNvSpPr>
          <p:nvPr>
            <p:ph type="title"/>
          </p:nvPr>
        </p:nvSpPr>
        <p:spPr>
          <a:xfrm>
            <a:off x="457200" y="215372"/>
            <a:ext cx="8229600" cy="618348"/>
          </a:xfrm>
        </p:spPr>
        <p:txBody>
          <a:bodyPr/>
          <a:lstStyle/>
          <a:p>
            <a:r>
              <a:rPr lang="en-US" sz="2800" dirty="0"/>
              <a:t>Assessing Students’ Vocabulary Knowledge</a:t>
            </a:r>
          </a:p>
        </p:txBody>
      </p:sp>
      <p:sp>
        <p:nvSpPr>
          <p:cNvPr id="3" name="Content Placeholder 2">
            <a:extLst>
              <a:ext uri="{FF2B5EF4-FFF2-40B4-BE49-F238E27FC236}">
                <a16:creationId xmlns:a16="http://schemas.microsoft.com/office/drawing/2014/main" id="{0CD276A1-2141-CBF6-2514-FC1908A7B43D}"/>
              </a:ext>
            </a:extLst>
          </p:cNvPr>
          <p:cNvSpPr>
            <a:spLocks noGrp="1"/>
          </p:cNvSpPr>
          <p:nvPr>
            <p:ph sz="quarter" idx="13"/>
          </p:nvPr>
        </p:nvSpPr>
        <p:spPr>
          <a:xfrm>
            <a:off x="457200" y="1023035"/>
            <a:ext cx="8229600" cy="5295572"/>
          </a:xfrm>
        </p:spPr>
        <p:txBody>
          <a:bodyPr/>
          <a:lstStyle/>
          <a:p>
            <a:r>
              <a:rPr lang="en-US" b="1" dirty="0"/>
              <a:t>Step 3 Evaluating: </a:t>
            </a:r>
            <a:r>
              <a:rPr lang="en-US" dirty="0"/>
              <a:t>teachers often choose more authentic measures to evaluate students' vocabulary knowledge because they provide more useful information than formal tests do (Bean &amp; Swan, 2006). Teachers evaluate students’ vocabulary knowledge using authentic tools: </a:t>
            </a:r>
          </a:p>
          <a:p>
            <a:r>
              <a:rPr lang="en-US" dirty="0"/>
              <a:t>(1) Rubrics- rubrics in oral presentations emphasize the use of technical words to use; (2) Quickwrites: students write a </a:t>
            </a:r>
            <a:r>
              <a:rPr lang="en-US" dirty="0" err="1"/>
              <a:t>quickwrite</a:t>
            </a:r>
            <a:r>
              <a:rPr lang="en-US" dirty="0"/>
              <a:t> about a word listed on the word wall, explaining what they know about the word.</a:t>
            </a:r>
          </a:p>
          <a:p>
            <a:r>
              <a:rPr lang="en-US" b="1" dirty="0"/>
              <a:t>Step 4 Reflecting: </a:t>
            </a:r>
            <a:r>
              <a:rPr lang="en-US" dirty="0"/>
              <a:t>teachers take time at the end of the unit to reflect on their teaching, including effectiveness of their instruction. They also ask students to reflect on their growing word knowledge</a:t>
            </a:r>
            <a:endParaRPr lang="en-US" b="1" dirty="0"/>
          </a:p>
          <a:p>
            <a:endParaRPr lang="en-US" dirty="0"/>
          </a:p>
        </p:txBody>
      </p:sp>
    </p:spTree>
    <p:extLst>
      <p:ext uri="{BB962C8B-B14F-4D97-AF65-F5344CB8AC3E}">
        <p14:creationId xmlns:p14="http://schemas.microsoft.com/office/powerpoint/2010/main" val="1676974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D98C5-9A3B-4507-BFC9-209CBE42FDB4}"/>
              </a:ext>
            </a:extLst>
          </p:cNvPr>
          <p:cNvSpPr>
            <a:spLocks noGrp="1"/>
          </p:cNvSpPr>
          <p:nvPr>
            <p:ph type="title"/>
          </p:nvPr>
        </p:nvSpPr>
        <p:spPr/>
        <p:txBody>
          <a:bodyPr/>
          <a:lstStyle/>
          <a:p>
            <a:r>
              <a:rPr lang="en-US" dirty="0">
                <a:ea typeface="ＭＳ Ｐゴシック"/>
              </a:rPr>
              <a:t>Chapter 7 Summary</a:t>
            </a:r>
            <a:endParaRPr lang="en-IN" dirty="0"/>
          </a:p>
        </p:txBody>
      </p:sp>
      <p:sp>
        <p:nvSpPr>
          <p:cNvPr id="3" name="Content Placeholder 2">
            <a:extLst>
              <a:ext uri="{FF2B5EF4-FFF2-40B4-BE49-F238E27FC236}">
                <a16:creationId xmlns:a16="http://schemas.microsoft.com/office/drawing/2014/main" id="{CB738119-4B26-48C3-B8A3-EC4341F9ABF2}"/>
              </a:ext>
            </a:extLst>
          </p:cNvPr>
          <p:cNvSpPr>
            <a:spLocks noGrp="1"/>
          </p:cNvSpPr>
          <p:nvPr>
            <p:ph sz="quarter" idx="13"/>
          </p:nvPr>
        </p:nvSpPr>
        <p:spPr>
          <a:xfrm>
            <a:off x="457200" y="1556326"/>
            <a:ext cx="8097864" cy="4467955"/>
          </a:xfrm>
        </p:spPr>
        <p:txBody>
          <a:bodyPr/>
          <a:lstStyle/>
          <a:p>
            <a:pPr marL="255651" lvl="0" indent="-255651" eaLnBrk="0" fontAlgn="base" hangingPunct="0">
              <a:spcAft>
                <a:spcPct val="0"/>
              </a:spcAft>
              <a:buSzPts val="2400"/>
              <a:tabLst/>
              <a:defRPr/>
            </a:pPr>
            <a:r>
              <a:rPr lang="en-US" dirty="0"/>
              <a:t>Teachers categorize unfamiliar words into three tiers: basic words, academic vocabulary, and specialized terms.</a:t>
            </a:r>
          </a:p>
          <a:p>
            <a:pPr marL="255651" lvl="0" indent="-255651" eaLnBrk="0" fontAlgn="base" hangingPunct="0">
              <a:spcAft>
                <a:spcPct val="0"/>
              </a:spcAft>
              <a:buSzPts val="2400"/>
              <a:tabLst/>
              <a:defRPr/>
            </a:pPr>
            <a:r>
              <a:rPr lang="en-US" dirty="0"/>
              <a:t>Teachers teach these vocabulary concepts: multiple meanings, synonyms, antonyms, homonyms, root words and affixes, etymologies, and figurative meanings.</a:t>
            </a:r>
          </a:p>
          <a:p>
            <a:pPr marL="255651" lvl="0" indent="-255651" eaLnBrk="0" fontAlgn="base" hangingPunct="0">
              <a:spcAft>
                <a:spcPct val="0"/>
              </a:spcAft>
              <a:buSzPts val="2400"/>
              <a:tabLst/>
              <a:defRPr/>
            </a:pPr>
            <a:r>
              <a:rPr lang="en-US" dirty="0"/>
              <a:t>Teachers teach academic vocabulary and word-learning strategies through a variety of activities i.e. word walls, explicit instruction, word study activities, word learning strategies, reading aloud, oral language, vocabulary instruction…</a:t>
            </a:r>
            <a:endParaRPr lang="en-US" dirty="0">
              <a:solidFill>
                <a:srgbClr val="000000"/>
              </a:solidFill>
              <a:latin typeface="Arial (Body)"/>
              <a:ea typeface="ＭＳ Ｐゴシック"/>
            </a:endParaRPr>
          </a:p>
        </p:txBody>
      </p:sp>
    </p:spTree>
    <p:extLst>
      <p:ext uri="{BB962C8B-B14F-4D97-AF65-F5344CB8AC3E}">
        <p14:creationId xmlns:p14="http://schemas.microsoft.com/office/powerpoint/2010/main" val="680301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6E9D6-8927-D06C-DB4B-7AEFAE0F5A9A}"/>
              </a:ext>
            </a:extLst>
          </p:cNvPr>
          <p:cNvSpPr>
            <a:spLocks noGrp="1"/>
          </p:cNvSpPr>
          <p:nvPr>
            <p:ph type="title"/>
          </p:nvPr>
        </p:nvSpPr>
        <p:spPr>
          <a:xfrm>
            <a:off x="457200" y="215372"/>
            <a:ext cx="8229600" cy="760674"/>
          </a:xfrm>
        </p:spPr>
        <p:txBody>
          <a:bodyPr/>
          <a:lstStyle/>
          <a:p>
            <a:r>
              <a:rPr lang="en-US" dirty="0">
                <a:ea typeface="ＭＳ Ｐゴシック"/>
              </a:rPr>
              <a:t>Teaching Students About Words </a:t>
            </a:r>
            <a:endParaRPr lang="en-US" dirty="0"/>
          </a:p>
        </p:txBody>
      </p:sp>
      <p:sp>
        <p:nvSpPr>
          <p:cNvPr id="3" name="Content Placeholder 2">
            <a:extLst>
              <a:ext uri="{FF2B5EF4-FFF2-40B4-BE49-F238E27FC236}">
                <a16:creationId xmlns:a16="http://schemas.microsoft.com/office/drawing/2014/main" id="{C81A7F57-4B3E-410F-71DD-858C812DCC66}"/>
              </a:ext>
            </a:extLst>
          </p:cNvPr>
          <p:cNvSpPr>
            <a:spLocks noGrp="1"/>
          </p:cNvSpPr>
          <p:nvPr>
            <p:ph sz="quarter" idx="13"/>
          </p:nvPr>
        </p:nvSpPr>
        <p:spPr>
          <a:xfrm>
            <a:off x="457200" y="1273996"/>
            <a:ext cx="8229600" cy="4750285"/>
          </a:xfrm>
        </p:spPr>
        <p:txBody>
          <a:bodyPr/>
          <a:lstStyle/>
          <a:p>
            <a:r>
              <a:rPr lang="en-US" sz="2800" b="1" dirty="0"/>
              <a:t>Vocabulary instruction </a:t>
            </a:r>
            <a:r>
              <a:rPr lang="en-US" sz="2800" dirty="0"/>
              <a:t>plays an important role in balanced literacy classrooms because of the crucial role it plays in both reading and writing achievement! </a:t>
            </a:r>
          </a:p>
        </p:txBody>
      </p:sp>
      <p:pic>
        <p:nvPicPr>
          <p:cNvPr id="1026" name="Picture 2" descr="Why Is Vocabulary Instruction Important? - The Teacher Bag">
            <a:extLst>
              <a:ext uri="{FF2B5EF4-FFF2-40B4-BE49-F238E27FC236}">
                <a16:creationId xmlns:a16="http://schemas.microsoft.com/office/drawing/2014/main" id="{D753834B-95B9-373B-DE84-848152C23C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341" y="2864496"/>
            <a:ext cx="3457735" cy="3457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4025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369D7-85D1-414D-8AFD-25BC174D588E}"/>
              </a:ext>
            </a:extLst>
          </p:cNvPr>
          <p:cNvSpPr>
            <a:spLocks noGrp="1"/>
          </p:cNvSpPr>
          <p:nvPr>
            <p:ph type="title"/>
          </p:nvPr>
        </p:nvSpPr>
        <p:spPr/>
        <p:txBody>
          <a:bodyPr/>
          <a:lstStyle/>
          <a:p>
            <a:r>
              <a:rPr lang="en-US" sz="2800" dirty="0">
                <a:ea typeface="ＭＳ Ｐゴシック"/>
              </a:rPr>
              <a:t>Four Components of Vocabulary Instruction</a:t>
            </a:r>
            <a:endParaRPr lang="en-IN" sz="2800" dirty="0"/>
          </a:p>
        </p:txBody>
      </p:sp>
      <p:sp>
        <p:nvSpPr>
          <p:cNvPr id="5" name="Content Placeholder 4">
            <a:extLst>
              <a:ext uri="{FF2B5EF4-FFF2-40B4-BE49-F238E27FC236}">
                <a16:creationId xmlns:a16="http://schemas.microsoft.com/office/drawing/2014/main" id="{CD48F685-E54C-42D9-A20A-21080B6AEBAE}"/>
              </a:ext>
            </a:extLst>
          </p:cNvPr>
          <p:cNvSpPr>
            <a:spLocks noGrp="1"/>
          </p:cNvSpPr>
          <p:nvPr>
            <p:ph sz="quarter" idx="14"/>
          </p:nvPr>
        </p:nvSpPr>
        <p:spPr>
          <a:xfrm>
            <a:off x="457200" y="1654139"/>
            <a:ext cx="7883236" cy="4506516"/>
          </a:xfrm>
        </p:spPr>
        <p:txBody>
          <a:bodyPr/>
          <a:lstStyle/>
          <a:p>
            <a:pPr marL="432000" indent="-432000">
              <a:buClr>
                <a:schemeClr val="tx2"/>
              </a:buClr>
              <a:buFont typeface="+mj-lt"/>
              <a:buAutoNum type="arabicPeriod"/>
            </a:pPr>
            <a:r>
              <a:rPr lang="en-US" sz="2400" b="1" dirty="0"/>
              <a:t>Immerse </a:t>
            </a:r>
            <a:r>
              <a:rPr lang="en-US" sz="2400" dirty="0"/>
              <a:t>students in words through listening, talking, reading, and writing</a:t>
            </a:r>
          </a:p>
          <a:p>
            <a:pPr marL="432000" indent="-432000">
              <a:buClr>
                <a:schemeClr val="tx2"/>
              </a:buClr>
              <a:buFont typeface="+mj-lt"/>
              <a:buAutoNum type="arabicPeriod"/>
            </a:pPr>
            <a:r>
              <a:rPr lang="en-US" sz="2400" b="1" dirty="0"/>
              <a:t>Teach specific words </a:t>
            </a:r>
            <a:r>
              <a:rPr lang="en-US" sz="2400" dirty="0"/>
              <a:t>through active involvement and multiple encounters with words</a:t>
            </a:r>
          </a:p>
          <a:p>
            <a:pPr marL="432000" indent="-432000">
              <a:buClr>
                <a:schemeClr val="tx2"/>
              </a:buClr>
              <a:buFont typeface="+mj-lt"/>
              <a:buAutoNum type="arabicPeriod"/>
            </a:pPr>
            <a:r>
              <a:rPr lang="en-US" sz="2400" b="1" dirty="0"/>
              <a:t>Teach word-learning strategies </a:t>
            </a:r>
            <a:r>
              <a:rPr lang="en-US" sz="2400" dirty="0"/>
              <a:t>so students can figure out the meanings of unfamiliar words</a:t>
            </a:r>
          </a:p>
          <a:p>
            <a:pPr marL="432000" indent="-432000">
              <a:buClr>
                <a:schemeClr val="tx2"/>
              </a:buClr>
              <a:buFont typeface="+mj-lt"/>
              <a:buAutoNum type="arabicPeriod"/>
            </a:pPr>
            <a:r>
              <a:rPr lang="en-US" sz="2400" b="1" dirty="0"/>
              <a:t>Develop students’ word consciousness</a:t>
            </a:r>
            <a:r>
              <a:rPr lang="en-US" sz="2400" dirty="0"/>
              <a:t>, their awareness of and interest in words</a:t>
            </a:r>
          </a:p>
        </p:txBody>
      </p:sp>
    </p:spTree>
    <p:extLst>
      <p:ext uri="{BB962C8B-B14F-4D97-AF65-F5344CB8AC3E}">
        <p14:creationId xmlns:p14="http://schemas.microsoft.com/office/powerpoint/2010/main" val="1249617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92279-AF8B-45C4-BBD3-315BB0A8B4B1}"/>
              </a:ext>
            </a:extLst>
          </p:cNvPr>
          <p:cNvSpPr>
            <a:spLocks noGrp="1"/>
          </p:cNvSpPr>
          <p:nvPr>
            <p:ph type="title"/>
          </p:nvPr>
        </p:nvSpPr>
        <p:spPr>
          <a:xfrm>
            <a:off x="457200" y="215372"/>
            <a:ext cx="8229600" cy="618348"/>
          </a:xfrm>
        </p:spPr>
        <p:txBody>
          <a:bodyPr/>
          <a:lstStyle/>
          <a:p>
            <a:r>
              <a:rPr lang="en-US" dirty="0">
                <a:ea typeface="ＭＳ Ｐゴシック"/>
              </a:rPr>
              <a:t>Teaching Students About Words </a:t>
            </a:r>
            <a:r>
              <a:rPr lang="en-US" sz="2000" b="0" dirty="0">
                <a:ea typeface="ＭＳ Ｐゴシック"/>
              </a:rPr>
              <a:t>(2 of 2)</a:t>
            </a:r>
            <a:endParaRPr lang="en-IN" sz="2000" b="0" dirty="0"/>
          </a:p>
        </p:txBody>
      </p:sp>
      <p:sp>
        <p:nvSpPr>
          <p:cNvPr id="3" name="Content Placeholder 2">
            <a:extLst>
              <a:ext uri="{FF2B5EF4-FFF2-40B4-BE49-F238E27FC236}">
                <a16:creationId xmlns:a16="http://schemas.microsoft.com/office/drawing/2014/main" id="{83A87D53-685C-4DEC-A405-3F968B705347}"/>
              </a:ext>
            </a:extLst>
          </p:cNvPr>
          <p:cNvSpPr>
            <a:spLocks noGrp="1"/>
          </p:cNvSpPr>
          <p:nvPr>
            <p:ph sz="quarter" idx="13"/>
          </p:nvPr>
        </p:nvSpPr>
        <p:spPr>
          <a:xfrm>
            <a:off x="457200" y="976046"/>
            <a:ext cx="8229600" cy="5048236"/>
          </a:xfrm>
        </p:spPr>
        <p:txBody>
          <a:bodyPr/>
          <a:lstStyle/>
          <a:p>
            <a:pPr>
              <a:buClr>
                <a:schemeClr val="tx2"/>
              </a:buClr>
            </a:pPr>
            <a:r>
              <a:rPr lang="en-US" b="1" dirty="0"/>
              <a:t>Word Walls: </a:t>
            </a:r>
            <a:r>
              <a:rPr lang="en-US" dirty="0"/>
              <a:t>teachers post word walls in classrooms; these are usually made from large sheets of butcher paper and divided into sections for each letter of the alphabet. Students and the teacher write interesting, confusing, and important words. Usually, students choose the word to write and may even write it themselves. Words are added to the word wall after reading books!</a:t>
            </a:r>
          </a:p>
          <a:p>
            <a:pPr>
              <a:buClr>
                <a:schemeClr val="tx2"/>
              </a:buClr>
            </a:pPr>
            <a:r>
              <a:rPr lang="en-US" b="1" dirty="0"/>
              <a:t>Explicit Instruction</a:t>
            </a:r>
            <a:r>
              <a:rPr lang="en-US" dirty="0"/>
              <a:t>: Teachers explicitly teach students about academic vocabulary, usually Tier 2 words and include definitions, contexts, examples, and related words.</a:t>
            </a:r>
          </a:p>
          <a:p>
            <a:pPr>
              <a:buClr>
                <a:schemeClr val="tx2"/>
              </a:buClr>
            </a:pPr>
            <a:r>
              <a:rPr lang="en-US" b="1" dirty="0"/>
              <a:t>Word Study Activities</a:t>
            </a:r>
            <a:r>
              <a:rPr lang="en-US" dirty="0"/>
              <a:t>: students examine new words and think more deeply about them as they participate in word study activities i.e. word posters, word maps, possible sentences </a:t>
            </a:r>
            <a:r>
              <a:rPr lang="en-US" dirty="0" err="1"/>
              <a:t>ect</a:t>
            </a:r>
            <a:r>
              <a:rPr lang="en-US" dirty="0"/>
              <a:t>.</a:t>
            </a:r>
            <a:endParaRPr lang="en-US" b="1" dirty="0"/>
          </a:p>
        </p:txBody>
      </p:sp>
    </p:spTree>
    <p:extLst>
      <p:ext uri="{BB962C8B-B14F-4D97-AF65-F5344CB8AC3E}">
        <p14:creationId xmlns:p14="http://schemas.microsoft.com/office/powerpoint/2010/main" val="413139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AE346-356F-4940-94BA-E16AB6040843}"/>
              </a:ext>
            </a:extLst>
          </p:cNvPr>
          <p:cNvSpPr>
            <a:spLocks noGrp="1"/>
          </p:cNvSpPr>
          <p:nvPr>
            <p:ph type="title"/>
          </p:nvPr>
        </p:nvSpPr>
        <p:spPr>
          <a:xfrm>
            <a:off x="333910" y="524546"/>
            <a:ext cx="8229600" cy="618348"/>
          </a:xfrm>
        </p:spPr>
        <p:txBody>
          <a:bodyPr/>
          <a:lstStyle/>
          <a:p>
            <a:r>
              <a:rPr lang="en-US" dirty="0">
                <a:ea typeface="ＭＳ Ｐゴシック"/>
              </a:rPr>
              <a:t>Word-Study Activities </a:t>
            </a:r>
            <a:endParaRPr lang="en-IN" sz="2000" dirty="0"/>
          </a:p>
        </p:txBody>
      </p:sp>
      <p:sp>
        <p:nvSpPr>
          <p:cNvPr id="3" name="Content Placeholder 2">
            <a:extLst>
              <a:ext uri="{FF2B5EF4-FFF2-40B4-BE49-F238E27FC236}">
                <a16:creationId xmlns:a16="http://schemas.microsoft.com/office/drawing/2014/main" id="{67E416E7-8D42-414C-89F6-219402862ED0}"/>
              </a:ext>
            </a:extLst>
          </p:cNvPr>
          <p:cNvSpPr>
            <a:spLocks noGrp="1"/>
          </p:cNvSpPr>
          <p:nvPr>
            <p:ph sz="quarter" idx="13"/>
          </p:nvPr>
        </p:nvSpPr>
        <p:spPr>
          <a:xfrm>
            <a:off x="457200" y="1387011"/>
            <a:ext cx="8229600" cy="5255617"/>
          </a:xfrm>
        </p:spPr>
        <p:txBody>
          <a:bodyPr/>
          <a:lstStyle/>
          <a:p>
            <a:pPr>
              <a:buClr>
                <a:schemeClr val="tx2"/>
              </a:buClr>
            </a:pPr>
            <a:r>
              <a:rPr lang="en-US" altLang="en-US" sz="2800" b="1" dirty="0"/>
              <a:t>Word Posters: </a:t>
            </a:r>
            <a:r>
              <a:rPr lang="en-US" altLang="en-US" sz="2800" dirty="0"/>
              <a:t>students choose a word write it on a small poster then draw a picture to illustrate it.</a:t>
            </a:r>
          </a:p>
          <a:p>
            <a:pPr>
              <a:buClr>
                <a:schemeClr val="tx2"/>
              </a:buClr>
            </a:pPr>
            <a:r>
              <a:rPr lang="en-US" altLang="en-US" sz="2800" b="1" dirty="0"/>
              <a:t>Word Maps: </a:t>
            </a:r>
            <a:r>
              <a:rPr lang="en-US" altLang="en-US" sz="2800" dirty="0"/>
              <a:t>students create a diagram to examine a word they are learning. They write a word, make a box around it, draw several lines from the box, and add </a:t>
            </a:r>
            <a:r>
              <a:rPr lang="en-US" altLang="en-US" sz="2800" dirty="0" err="1"/>
              <a:t>informationa</a:t>
            </a:r>
            <a:r>
              <a:rPr lang="en-US" altLang="en-US" sz="2800" dirty="0"/>
              <a:t> bout the word in additional boxes they draw at the end of each line. 3 kinds of information typically included in a word map or a category for the word, examples, characteristics, or associations.</a:t>
            </a:r>
          </a:p>
        </p:txBody>
      </p:sp>
    </p:spTree>
    <p:extLst>
      <p:ext uri="{BB962C8B-B14F-4D97-AF65-F5344CB8AC3E}">
        <p14:creationId xmlns:p14="http://schemas.microsoft.com/office/powerpoint/2010/main" val="942083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29D28-F572-0A83-BDBB-A684EFEED162}"/>
              </a:ext>
            </a:extLst>
          </p:cNvPr>
          <p:cNvSpPr>
            <a:spLocks noGrp="1"/>
          </p:cNvSpPr>
          <p:nvPr>
            <p:ph type="title"/>
          </p:nvPr>
        </p:nvSpPr>
        <p:spPr/>
        <p:txBody>
          <a:bodyPr/>
          <a:lstStyle/>
          <a:p>
            <a:r>
              <a:rPr lang="en-US" dirty="0">
                <a:ea typeface="ＭＳ Ｐゴシック"/>
              </a:rPr>
              <a:t>Word-Study Activities</a:t>
            </a:r>
            <a:endParaRPr lang="en-US" dirty="0"/>
          </a:p>
        </p:txBody>
      </p:sp>
      <p:sp>
        <p:nvSpPr>
          <p:cNvPr id="3" name="Content Placeholder 2">
            <a:extLst>
              <a:ext uri="{FF2B5EF4-FFF2-40B4-BE49-F238E27FC236}">
                <a16:creationId xmlns:a16="http://schemas.microsoft.com/office/drawing/2014/main" id="{892C0EE2-0FD5-ED11-BB7D-72070F52D2EE}"/>
              </a:ext>
            </a:extLst>
          </p:cNvPr>
          <p:cNvSpPr>
            <a:spLocks noGrp="1"/>
          </p:cNvSpPr>
          <p:nvPr>
            <p:ph sz="quarter" idx="13"/>
          </p:nvPr>
        </p:nvSpPr>
        <p:spPr/>
        <p:txBody>
          <a:bodyPr/>
          <a:lstStyle/>
          <a:p>
            <a:pPr>
              <a:buClr>
                <a:schemeClr val="tx2"/>
              </a:buClr>
            </a:pPr>
            <a:r>
              <a:rPr lang="en-US" altLang="en-US" sz="2800" b="1" dirty="0"/>
              <a:t>Possible Sentences: </a:t>
            </a:r>
            <a:r>
              <a:rPr lang="en-US" altLang="en-US" sz="2800" dirty="0"/>
              <a:t>to activate students’ background knowledge about the topic and increase their curiosity students write sentences using the word.</a:t>
            </a:r>
          </a:p>
          <a:p>
            <a:pPr>
              <a:buClr>
                <a:schemeClr val="tx2"/>
              </a:buClr>
            </a:pPr>
            <a:r>
              <a:rPr lang="en-US" altLang="en-US" sz="2800" b="1" dirty="0"/>
              <a:t>Dramatizing Words: </a:t>
            </a:r>
            <a:r>
              <a:rPr lang="en-US" altLang="en-US" sz="2800" dirty="0"/>
              <a:t>students choose a word then dramatize through an action so students can try and guess it. Examples: </a:t>
            </a:r>
            <a:r>
              <a:rPr lang="en-US" altLang="en-US" sz="2800" i="1" dirty="0"/>
              <a:t>wilted, humorous, sprouted, dainty, wildly.</a:t>
            </a:r>
            <a:endParaRPr lang="en-US" sz="2800" i="1" dirty="0"/>
          </a:p>
          <a:p>
            <a:endParaRPr lang="en-US" dirty="0"/>
          </a:p>
        </p:txBody>
      </p:sp>
    </p:spTree>
    <p:extLst>
      <p:ext uri="{BB962C8B-B14F-4D97-AF65-F5344CB8AC3E}">
        <p14:creationId xmlns:p14="http://schemas.microsoft.com/office/powerpoint/2010/main" val="92765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AE346-356F-4940-94BA-E16AB6040843}"/>
              </a:ext>
            </a:extLst>
          </p:cNvPr>
          <p:cNvSpPr>
            <a:spLocks noGrp="1"/>
          </p:cNvSpPr>
          <p:nvPr>
            <p:ph type="title"/>
          </p:nvPr>
        </p:nvSpPr>
        <p:spPr/>
        <p:txBody>
          <a:bodyPr/>
          <a:lstStyle/>
          <a:p>
            <a:r>
              <a:rPr lang="en-US" dirty="0">
                <a:ea typeface="ＭＳ Ｐゴシック"/>
              </a:rPr>
              <a:t>Word-Study Activities </a:t>
            </a:r>
            <a:endParaRPr lang="en-IN" sz="2000" dirty="0"/>
          </a:p>
        </p:txBody>
      </p:sp>
      <p:sp>
        <p:nvSpPr>
          <p:cNvPr id="3" name="Content Placeholder 2">
            <a:extLst>
              <a:ext uri="{FF2B5EF4-FFF2-40B4-BE49-F238E27FC236}">
                <a16:creationId xmlns:a16="http://schemas.microsoft.com/office/drawing/2014/main" id="{67E416E7-8D42-414C-89F6-219402862ED0}"/>
              </a:ext>
            </a:extLst>
          </p:cNvPr>
          <p:cNvSpPr>
            <a:spLocks noGrp="1"/>
          </p:cNvSpPr>
          <p:nvPr>
            <p:ph sz="quarter" idx="13"/>
          </p:nvPr>
        </p:nvSpPr>
        <p:spPr/>
        <p:txBody>
          <a:bodyPr/>
          <a:lstStyle/>
          <a:p>
            <a:pPr marL="255651" lvl="0" indent="-255651" eaLnBrk="0" fontAlgn="base" hangingPunct="0">
              <a:spcAft>
                <a:spcPct val="0"/>
              </a:spcAft>
              <a:buSzPts val="2400"/>
              <a:tabLst/>
            </a:pPr>
            <a:r>
              <a:rPr lang="en-US" altLang="en-US" b="1" dirty="0">
                <a:solidFill>
                  <a:srgbClr val="000000"/>
                </a:solidFill>
                <a:latin typeface="Arial (Body)"/>
                <a:ea typeface="ＭＳ Ｐゴシック"/>
              </a:rPr>
              <a:t>Word Sorts: </a:t>
            </a:r>
            <a:r>
              <a:rPr lang="en-US" altLang="en-US" dirty="0">
                <a:solidFill>
                  <a:srgbClr val="000000"/>
                </a:solidFill>
                <a:latin typeface="Arial (Body)"/>
                <a:ea typeface="ＭＳ Ｐゴシック"/>
              </a:rPr>
              <a:t>students sort a collection of words taken from the word wall into two or more categories in a word sort (Bear, </a:t>
            </a:r>
            <a:r>
              <a:rPr lang="en-US" altLang="en-US" dirty="0" err="1">
                <a:solidFill>
                  <a:srgbClr val="000000"/>
                </a:solidFill>
                <a:latin typeface="Arial (Body)"/>
                <a:ea typeface="ＭＳ Ｐゴシック"/>
              </a:rPr>
              <a:t>Invernizzi</a:t>
            </a:r>
            <a:r>
              <a:rPr lang="en-US" altLang="en-US" dirty="0">
                <a:solidFill>
                  <a:srgbClr val="000000"/>
                </a:solidFill>
                <a:latin typeface="Arial (Body)"/>
                <a:ea typeface="ＭＳ Ｐゴシック"/>
              </a:rPr>
              <a:t>, Templeton, &amp; Johnston, 2016). Usually, students choose the categories they use for the sort, but sometimes the teacher chooses them. For example: words from a story might be sorted by character. Words can be written on cards and sorted by students.</a:t>
            </a:r>
          </a:p>
          <a:p>
            <a:pPr marL="255651" lvl="0" indent="-255651" eaLnBrk="0" fontAlgn="base" hangingPunct="0">
              <a:spcAft>
                <a:spcPct val="0"/>
              </a:spcAft>
              <a:buSzPts val="2400"/>
              <a:tabLst/>
            </a:pPr>
            <a:r>
              <a:rPr lang="en-US" altLang="en-US" b="1" dirty="0">
                <a:solidFill>
                  <a:srgbClr val="000000"/>
                </a:solidFill>
                <a:latin typeface="Arial (Body)"/>
                <a:ea typeface="ＭＳ Ｐゴシック"/>
              </a:rPr>
              <a:t>Word Chains: </a:t>
            </a:r>
            <a:r>
              <a:rPr lang="en-US" altLang="en-US" dirty="0">
                <a:solidFill>
                  <a:srgbClr val="000000"/>
                </a:solidFill>
                <a:latin typeface="Arial (Body)"/>
                <a:ea typeface="ＭＳ Ｐゴシック"/>
              </a:rPr>
              <a:t>students choose a word and then identify three or four words to sequence before or after it to make a chain.</a:t>
            </a:r>
          </a:p>
        </p:txBody>
      </p:sp>
    </p:spTree>
    <p:extLst>
      <p:ext uri="{BB962C8B-B14F-4D97-AF65-F5344CB8AC3E}">
        <p14:creationId xmlns:p14="http://schemas.microsoft.com/office/powerpoint/2010/main" val="1989903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2648-383D-CB65-5726-ED13C416CCAA}"/>
              </a:ext>
            </a:extLst>
          </p:cNvPr>
          <p:cNvSpPr>
            <a:spLocks noGrp="1"/>
          </p:cNvSpPr>
          <p:nvPr>
            <p:ph type="title"/>
          </p:nvPr>
        </p:nvSpPr>
        <p:spPr/>
        <p:txBody>
          <a:bodyPr/>
          <a:lstStyle/>
          <a:p>
            <a:r>
              <a:rPr lang="en-US" dirty="0">
                <a:ea typeface="ＭＳ Ｐゴシック"/>
              </a:rPr>
              <a:t>Word-Study Activities </a:t>
            </a:r>
            <a:endParaRPr lang="en-US" dirty="0"/>
          </a:p>
        </p:txBody>
      </p:sp>
      <p:sp>
        <p:nvSpPr>
          <p:cNvPr id="3" name="Content Placeholder 2">
            <a:extLst>
              <a:ext uri="{FF2B5EF4-FFF2-40B4-BE49-F238E27FC236}">
                <a16:creationId xmlns:a16="http://schemas.microsoft.com/office/drawing/2014/main" id="{9F4BD8EF-5457-E170-6056-446682C1B04D}"/>
              </a:ext>
            </a:extLst>
          </p:cNvPr>
          <p:cNvSpPr>
            <a:spLocks noGrp="1"/>
          </p:cNvSpPr>
          <p:nvPr>
            <p:ph sz="quarter" idx="13"/>
          </p:nvPr>
        </p:nvSpPr>
        <p:spPr/>
        <p:txBody>
          <a:bodyPr/>
          <a:lstStyle/>
          <a:p>
            <a:r>
              <a:rPr lang="en-US" altLang="en-US" b="1" dirty="0">
                <a:solidFill>
                  <a:srgbClr val="000000"/>
                </a:solidFill>
                <a:latin typeface="Arial (Body)"/>
                <a:ea typeface="ＭＳ Ｐゴシック"/>
              </a:rPr>
              <a:t>Semantic Feature Analysis: </a:t>
            </a:r>
            <a:r>
              <a:rPr lang="en-US" altLang="en-US" dirty="0">
                <a:solidFill>
                  <a:srgbClr val="000000"/>
                </a:solidFill>
                <a:latin typeface="Arial (Body)"/>
                <a:ea typeface="ＭＳ Ｐゴシック"/>
              </a:rPr>
              <a:t>students learn the meanings of conceptually related words by examining their characteristics in a SFA. Teachers select a group of related words, such as animals and plants in the rain forest or planets in the solar system, and then make a grid to classify them according to distinguishing characteristics (Pittelman, Heimnlich, Berglund, &amp; French, 1991; Rickelman &amp; Taylor, 2006). Students analyze each word, characteristic  by characteristic, and put checkmarks, circles, and question marks in each cell to indicate whether the word represents that characteristic.</a:t>
            </a:r>
            <a:endParaRPr lang="en-US" altLang="en-US" b="1" dirty="0">
              <a:solidFill>
                <a:srgbClr val="000000"/>
              </a:solidFill>
              <a:latin typeface="Arial (Body)"/>
              <a:ea typeface="ＭＳ Ｐゴシック"/>
            </a:endParaRPr>
          </a:p>
          <a:p>
            <a:endParaRPr lang="en-US" dirty="0"/>
          </a:p>
        </p:txBody>
      </p:sp>
    </p:spTree>
    <p:extLst>
      <p:ext uri="{BB962C8B-B14F-4D97-AF65-F5344CB8AC3E}">
        <p14:creationId xmlns:p14="http://schemas.microsoft.com/office/powerpoint/2010/main" val="1812462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428CD-C33F-42D6-AF2E-3C4317D0B397}"/>
              </a:ext>
            </a:extLst>
          </p:cNvPr>
          <p:cNvSpPr>
            <a:spLocks noGrp="1"/>
          </p:cNvSpPr>
          <p:nvPr>
            <p:ph type="title"/>
          </p:nvPr>
        </p:nvSpPr>
        <p:spPr/>
        <p:txBody>
          <a:bodyPr/>
          <a:lstStyle/>
          <a:p>
            <a:r>
              <a:rPr lang="en-US" dirty="0">
                <a:ea typeface="ＭＳ Ｐゴシック"/>
              </a:rPr>
              <a:t>Word-Learning Strategies</a:t>
            </a:r>
            <a:endParaRPr lang="en-IN" dirty="0"/>
          </a:p>
        </p:txBody>
      </p:sp>
      <p:sp>
        <p:nvSpPr>
          <p:cNvPr id="3" name="Content Placeholder 2">
            <a:extLst>
              <a:ext uri="{FF2B5EF4-FFF2-40B4-BE49-F238E27FC236}">
                <a16:creationId xmlns:a16="http://schemas.microsoft.com/office/drawing/2014/main" id="{D1BAFFF7-4785-41D9-AA54-BAB6FB638DDF}"/>
              </a:ext>
            </a:extLst>
          </p:cNvPr>
          <p:cNvSpPr>
            <a:spLocks noGrp="1"/>
          </p:cNvSpPr>
          <p:nvPr>
            <p:ph sz="quarter" idx="13"/>
          </p:nvPr>
        </p:nvSpPr>
        <p:spPr/>
        <p:txBody>
          <a:bodyPr/>
          <a:lstStyle/>
          <a:p>
            <a:pPr marL="255651" lvl="0" indent="-255651" eaLnBrk="0" fontAlgn="base" hangingPunct="0">
              <a:spcAft>
                <a:spcPct val="0"/>
              </a:spcAft>
              <a:buSzPts val="2400"/>
            </a:pPr>
            <a:r>
              <a:rPr lang="en-US" altLang="en-US" b="1" dirty="0">
                <a:solidFill>
                  <a:srgbClr val="000000"/>
                </a:solidFill>
                <a:latin typeface="Arial (Body)"/>
                <a:ea typeface="ＭＳ Ｐゴシック"/>
              </a:rPr>
              <a:t>Using Context Clues</a:t>
            </a:r>
            <a:r>
              <a:rPr lang="en-US" altLang="en-US" dirty="0">
                <a:solidFill>
                  <a:srgbClr val="000000"/>
                </a:solidFill>
                <a:latin typeface="Arial (Body)"/>
                <a:ea typeface="ＭＳ Ｐゴシック"/>
              </a:rPr>
              <a:t>: students learn many words from context as they read. The surrounding words and sentences offer context clues. Some clues provide information about the meaning of the word, and others provide information about the part of speech and how the word is used in a sentence.</a:t>
            </a:r>
            <a:endParaRPr lang="en-US" altLang="en-US" b="1" dirty="0">
              <a:solidFill>
                <a:srgbClr val="000000"/>
              </a:solidFill>
              <a:latin typeface="Arial (Body)"/>
              <a:ea typeface="ＭＳ Ｐゴシック"/>
            </a:endParaRPr>
          </a:p>
          <a:p>
            <a:pPr marL="255651" lvl="0" indent="-255651" eaLnBrk="0" fontAlgn="base" hangingPunct="0">
              <a:spcAft>
                <a:spcPct val="0"/>
              </a:spcAft>
              <a:buSzPts val="2400"/>
            </a:pPr>
            <a:r>
              <a:rPr lang="en-US" altLang="en-US" b="1" dirty="0">
                <a:solidFill>
                  <a:srgbClr val="000000"/>
                </a:solidFill>
                <a:latin typeface="Arial (Body)"/>
                <a:ea typeface="ＭＳ Ｐゴシック"/>
              </a:rPr>
              <a:t>Analyzing Word Parts: </a:t>
            </a:r>
            <a:r>
              <a:rPr lang="en-US" altLang="en-US" dirty="0">
                <a:solidFill>
                  <a:srgbClr val="000000"/>
                </a:solidFill>
                <a:latin typeface="Arial (Body)"/>
                <a:ea typeface="ＭＳ Ｐゴシック"/>
              </a:rPr>
              <a:t> when students understand how word parts function, they use their knowledge of prefixes, suffixes, and root words to unlock many multisyllabic words.</a:t>
            </a:r>
            <a:endParaRPr lang="en-US" altLang="en-US" b="1" dirty="0">
              <a:solidFill>
                <a:srgbClr val="000000"/>
              </a:solidFill>
              <a:latin typeface="Arial (Body)"/>
              <a:ea typeface="ＭＳ Ｐゴシック"/>
            </a:endParaRPr>
          </a:p>
        </p:txBody>
      </p:sp>
    </p:spTree>
    <p:extLst>
      <p:ext uri="{BB962C8B-B14F-4D97-AF65-F5344CB8AC3E}">
        <p14:creationId xmlns:p14="http://schemas.microsoft.com/office/powerpoint/2010/main" val="3193595272"/>
      </p:ext>
    </p:extLst>
  </p:cSld>
  <p:clrMapOvr>
    <a:masterClrMapping/>
  </p:clrMapOvr>
</p:sld>
</file>

<file path=ppt/theme/theme1.xml><?xml version="1.0" encoding="utf-8"?>
<a:theme xmlns:a="http://schemas.openxmlformats.org/drawingml/2006/main" name="508 Lecture">
  <a:themeElements>
    <a:clrScheme name="Custom 40">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33399"/>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37142</TotalTime>
  <Words>1210</Words>
  <Application>Microsoft Office PowerPoint</Application>
  <PresentationFormat>On-screen Show (4:3)</PresentationFormat>
  <Paragraphs>53</Paragraphs>
  <Slides>14</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Arial (Body)</vt:lpstr>
      <vt:lpstr>Noto Sans Symbols</vt:lpstr>
      <vt:lpstr>Times New Roman</vt:lpstr>
      <vt:lpstr>Verdana</vt:lpstr>
      <vt:lpstr>508 Lecture</vt:lpstr>
      <vt:lpstr>2_508 Lecture</vt:lpstr>
      <vt:lpstr>Literacy for the 21st Century: Balancing Reading and Writing Instruction</vt:lpstr>
      <vt:lpstr>Teaching Students About Words </vt:lpstr>
      <vt:lpstr>Four Components of Vocabulary Instruction</vt:lpstr>
      <vt:lpstr>Teaching Students About Words (2 of 2)</vt:lpstr>
      <vt:lpstr>Word-Study Activities </vt:lpstr>
      <vt:lpstr>Word-Study Activities</vt:lpstr>
      <vt:lpstr>Word-Study Activities </vt:lpstr>
      <vt:lpstr>Word-Study Activities </vt:lpstr>
      <vt:lpstr>Word-Learning Strategies</vt:lpstr>
      <vt:lpstr>Word-Learning Strategies</vt:lpstr>
      <vt:lpstr>Incidental Word Learning</vt:lpstr>
      <vt:lpstr>Assessing Students’ Vocabulary Knowledge</vt:lpstr>
      <vt:lpstr>Assessing Students’ Vocabulary Knowledge</vt:lpstr>
      <vt:lpstr>Chapter 7 Summary</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Literacy for the 21st Century: Balancing Reading and Writing Instruction, Eighth Edition, Chapter 7, Expanding Academic Vocabulary</dc:title>
  <dc:subject>TED</dc:subject>
  <dc:creator>Tompkins/Rodgers/Rodgers</dc:creator>
  <cp:keywords>Literacy for the 21st Century</cp:keywords>
  <dc:description/>
  <cp:lastModifiedBy>Nancy Carr</cp:lastModifiedBy>
  <cp:revision>833</cp:revision>
  <dcterms:modified xsi:type="dcterms:W3CDTF">2022-11-08T20:50:32Z</dcterms:modified>
  <cp:category/>
</cp:coreProperties>
</file>